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68" r:id="rId5"/>
    <p:sldId id="269" r:id="rId6"/>
    <p:sldId id="270" r:id="rId7"/>
    <p:sldId id="271" r:id="rId8"/>
    <p:sldId id="272" r:id="rId9"/>
    <p:sldId id="267" r:id="rId10"/>
    <p:sldId id="273" r:id="rId11"/>
    <p:sldId id="274" r:id="rId12"/>
    <p:sldId id="264" r:id="rId13"/>
    <p:sldId id="258" r:id="rId14"/>
    <p:sldId id="259" r:id="rId15"/>
    <p:sldId id="265" r:id="rId16"/>
    <p:sldId id="276" r:id="rId17"/>
    <p:sldId id="266" r:id="rId18"/>
    <p:sldId id="261" r:id="rId19"/>
    <p:sldId id="279" r:id="rId20"/>
    <p:sldId id="262" r:id="rId21"/>
    <p:sldId id="263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E2"/>
    <a:srgbClr val="C9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11"/>
    <p:restoredTop sz="86424"/>
  </p:normalViewPr>
  <p:slideViewPr>
    <p:cSldViewPr snapToGrid="0">
      <p:cViewPr varScale="1">
        <p:scale>
          <a:sx n="67" d="100"/>
          <a:sy n="67" d="100"/>
        </p:scale>
        <p:origin x="168" y="60"/>
      </p:cViewPr>
      <p:guideLst/>
    </p:cSldViewPr>
  </p:slideViewPr>
  <p:outlineViewPr>
    <p:cViewPr>
      <p:scale>
        <a:sx n="33" d="100"/>
        <a:sy n="33" d="100"/>
      </p:scale>
      <p:origin x="0" y="-3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8.svg"/><Relationship Id="rId1" Type="http://schemas.openxmlformats.org/officeDocument/2006/relationships/image" Target="../media/image15.png"/><Relationship Id="rId6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8.svg"/><Relationship Id="rId1" Type="http://schemas.openxmlformats.org/officeDocument/2006/relationships/image" Target="../media/image15.png"/><Relationship Id="rId6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4D80C-D23C-1A4F-B369-468B642792CD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8DB2B6BE-B768-BC42-9123-536C5EC05899}">
      <dgm:prSet phldrT="[Text]"/>
      <dgm:spPr/>
      <dgm:t>
        <a:bodyPr/>
        <a:lstStyle/>
        <a:p>
          <a:r>
            <a:rPr lang="en-US" dirty="0"/>
            <a:t>Phase 1</a:t>
          </a:r>
        </a:p>
      </dgm:t>
    </dgm:pt>
    <dgm:pt modelId="{7BAAE150-AB87-B44A-9786-3D0AA4794C28}" type="parTrans" cxnId="{777D427D-B6E5-094E-BAA4-E33BAE4274BE}">
      <dgm:prSet/>
      <dgm:spPr/>
      <dgm:t>
        <a:bodyPr/>
        <a:lstStyle/>
        <a:p>
          <a:endParaRPr lang="en-US"/>
        </a:p>
      </dgm:t>
    </dgm:pt>
    <dgm:pt modelId="{E442A7A7-B7E6-8444-B831-4A5565509A47}" type="sibTrans" cxnId="{777D427D-B6E5-094E-BAA4-E33BAE4274BE}">
      <dgm:prSet/>
      <dgm:spPr/>
      <dgm:t>
        <a:bodyPr/>
        <a:lstStyle/>
        <a:p>
          <a:endParaRPr lang="en-US"/>
        </a:p>
      </dgm:t>
    </dgm:pt>
    <dgm:pt modelId="{B04202B6-C706-F64E-8462-45571FD232D3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DEA7CBB5-3DC3-F84E-BDA5-C3963ABB4282}" type="sibTrans" cxnId="{D444E308-C8AB-214E-A82D-9EEFD23FB3AF}">
      <dgm:prSet/>
      <dgm:spPr/>
      <dgm:t>
        <a:bodyPr/>
        <a:lstStyle/>
        <a:p>
          <a:endParaRPr lang="en-US"/>
        </a:p>
      </dgm:t>
    </dgm:pt>
    <dgm:pt modelId="{4C6CA504-5643-DC46-B865-619EA8C3E608}" type="parTrans" cxnId="{D444E308-C8AB-214E-A82D-9EEFD23FB3AF}">
      <dgm:prSet/>
      <dgm:spPr/>
      <dgm:t>
        <a:bodyPr/>
        <a:lstStyle/>
        <a:p>
          <a:endParaRPr lang="en-US"/>
        </a:p>
      </dgm:t>
    </dgm:pt>
    <dgm:pt modelId="{D744F215-D41D-DD49-9D6D-722B9AE5F774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C45C399C-8E6A-7F4C-B179-865CC8704AE2}" type="sibTrans" cxnId="{42D482E5-DCB9-C445-9F61-6593DCC86602}">
      <dgm:prSet/>
      <dgm:spPr/>
      <dgm:t>
        <a:bodyPr/>
        <a:lstStyle/>
        <a:p>
          <a:endParaRPr lang="en-US"/>
        </a:p>
      </dgm:t>
    </dgm:pt>
    <dgm:pt modelId="{7D4AB649-C4D4-C94D-90D4-3A597AE74B84}" type="parTrans" cxnId="{42D482E5-DCB9-C445-9F61-6593DCC86602}">
      <dgm:prSet/>
      <dgm:spPr/>
      <dgm:t>
        <a:bodyPr/>
        <a:lstStyle/>
        <a:p>
          <a:endParaRPr lang="en-US"/>
        </a:p>
      </dgm:t>
    </dgm:pt>
    <dgm:pt modelId="{78AF0663-AB99-A54B-A1AE-20580DE764E7}" type="pres">
      <dgm:prSet presAssocID="{C644D80C-D23C-1A4F-B369-468B642792CD}" presName="Name0" presStyleCnt="0">
        <dgm:presLayoutVars>
          <dgm:dir/>
          <dgm:resizeHandles val="exact"/>
        </dgm:presLayoutVars>
      </dgm:prSet>
      <dgm:spPr/>
    </dgm:pt>
    <dgm:pt modelId="{AEB72742-C89F-3846-A04A-F3BA6F14B3C1}" type="pres">
      <dgm:prSet presAssocID="{8DB2B6BE-B768-BC42-9123-536C5EC058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6375-A97F-7A48-9473-352EA823F65A}" type="pres">
      <dgm:prSet presAssocID="{E442A7A7-B7E6-8444-B831-4A5565509A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5B16863-D1DC-AC4C-93F7-BBEEC6D26116}" type="pres">
      <dgm:prSet presAssocID="{E442A7A7-B7E6-8444-B831-4A5565509A4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BC55071-C447-AF4A-BBF0-BEFB0194A116}" type="pres">
      <dgm:prSet presAssocID="{B04202B6-C706-F64E-8462-45571FD232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90B50-98FD-2D45-B964-063D6516FDBB}" type="pres">
      <dgm:prSet presAssocID="{DEA7CBB5-3DC3-F84E-BDA5-C3963ABB42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215E8F-1E66-744C-9A62-1CD91436EA16}" type="pres">
      <dgm:prSet presAssocID="{DEA7CBB5-3DC3-F84E-BDA5-C3963ABB42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16E012-D4A6-D347-A5E9-63C4BCA7C16D}" type="pres">
      <dgm:prSet presAssocID="{D744F215-D41D-DD49-9D6D-722B9AE5F7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FDB38B-2887-1E4C-A6F5-018CC52A28B1}" type="presOf" srcId="{D744F215-D41D-DD49-9D6D-722B9AE5F774}" destId="{AB16E012-D4A6-D347-A5E9-63C4BCA7C16D}" srcOrd="0" destOrd="0" presId="urn:microsoft.com/office/officeart/2005/8/layout/process1"/>
    <dgm:cxn modelId="{63C92059-7C19-3449-84A4-B3BF4868F286}" type="presOf" srcId="{8DB2B6BE-B768-BC42-9123-536C5EC05899}" destId="{AEB72742-C89F-3846-A04A-F3BA6F14B3C1}" srcOrd="0" destOrd="0" presId="urn:microsoft.com/office/officeart/2005/8/layout/process1"/>
    <dgm:cxn modelId="{BCCF2DA9-4B13-C94B-939D-17C8EFF449AA}" type="presOf" srcId="{DEA7CBB5-3DC3-F84E-BDA5-C3963ABB4282}" destId="{A1215E8F-1E66-744C-9A62-1CD91436EA16}" srcOrd="1" destOrd="0" presId="urn:microsoft.com/office/officeart/2005/8/layout/process1"/>
    <dgm:cxn modelId="{F8B6B0FA-C00C-3B44-ABC3-B9443679F312}" type="presOf" srcId="{E442A7A7-B7E6-8444-B831-4A5565509A47}" destId="{90936375-A97F-7A48-9473-352EA823F65A}" srcOrd="0" destOrd="0" presId="urn:microsoft.com/office/officeart/2005/8/layout/process1"/>
    <dgm:cxn modelId="{C4784E41-B935-3E4D-A893-459111023586}" type="presOf" srcId="{E442A7A7-B7E6-8444-B831-4A5565509A47}" destId="{05B16863-D1DC-AC4C-93F7-BBEEC6D26116}" srcOrd="1" destOrd="0" presId="urn:microsoft.com/office/officeart/2005/8/layout/process1"/>
    <dgm:cxn modelId="{5AEF01FB-9846-5644-8DF6-B717B0C8D940}" type="presOf" srcId="{C644D80C-D23C-1A4F-B369-468B642792CD}" destId="{78AF0663-AB99-A54B-A1AE-20580DE764E7}" srcOrd="0" destOrd="0" presId="urn:microsoft.com/office/officeart/2005/8/layout/process1"/>
    <dgm:cxn modelId="{442CAA40-FEC5-1948-B6B7-73033F61D505}" type="presOf" srcId="{B04202B6-C706-F64E-8462-45571FD232D3}" destId="{1BC55071-C447-AF4A-BBF0-BEFB0194A116}" srcOrd="0" destOrd="0" presId="urn:microsoft.com/office/officeart/2005/8/layout/process1"/>
    <dgm:cxn modelId="{42D482E5-DCB9-C445-9F61-6593DCC86602}" srcId="{C644D80C-D23C-1A4F-B369-468B642792CD}" destId="{D744F215-D41D-DD49-9D6D-722B9AE5F774}" srcOrd="2" destOrd="0" parTransId="{7D4AB649-C4D4-C94D-90D4-3A597AE74B84}" sibTransId="{C45C399C-8E6A-7F4C-B179-865CC8704AE2}"/>
    <dgm:cxn modelId="{777D427D-B6E5-094E-BAA4-E33BAE4274BE}" srcId="{C644D80C-D23C-1A4F-B369-468B642792CD}" destId="{8DB2B6BE-B768-BC42-9123-536C5EC05899}" srcOrd="0" destOrd="0" parTransId="{7BAAE150-AB87-B44A-9786-3D0AA4794C28}" sibTransId="{E442A7A7-B7E6-8444-B831-4A5565509A47}"/>
    <dgm:cxn modelId="{9FA47330-5088-6640-9A7C-9825AE836D2E}" type="presOf" srcId="{DEA7CBB5-3DC3-F84E-BDA5-C3963ABB4282}" destId="{5F990B50-98FD-2D45-B964-063D6516FDBB}" srcOrd="0" destOrd="0" presId="urn:microsoft.com/office/officeart/2005/8/layout/process1"/>
    <dgm:cxn modelId="{D444E308-C8AB-214E-A82D-9EEFD23FB3AF}" srcId="{C644D80C-D23C-1A4F-B369-468B642792CD}" destId="{B04202B6-C706-F64E-8462-45571FD232D3}" srcOrd="1" destOrd="0" parTransId="{4C6CA504-5643-DC46-B865-619EA8C3E608}" sibTransId="{DEA7CBB5-3DC3-F84E-BDA5-C3963ABB4282}"/>
    <dgm:cxn modelId="{F5ACB1BE-342C-4646-8794-D1AAC434A7C0}" type="presParOf" srcId="{78AF0663-AB99-A54B-A1AE-20580DE764E7}" destId="{AEB72742-C89F-3846-A04A-F3BA6F14B3C1}" srcOrd="0" destOrd="0" presId="urn:microsoft.com/office/officeart/2005/8/layout/process1"/>
    <dgm:cxn modelId="{383EA681-19E0-0B4F-BEC4-73F0D70629C3}" type="presParOf" srcId="{78AF0663-AB99-A54B-A1AE-20580DE764E7}" destId="{90936375-A97F-7A48-9473-352EA823F65A}" srcOrd="1" destOrd="0" presId="urn:microsoft.com/office/officeart/2005/8/layout/process1"/>
    <dgm:cxn modelId="{DA5C4FC7-19AD-504E-8542-432D4F010C30}" type="presParOf" srcId="{90936375-A97F-7A48-9473-352EA823F65A}" destId="{05B16863-D1DC-AC4C-93F7-BBEEC6D26116}" srcOrd="0" destOrd="0" presId="urn:microsoft.com/office/officeart/2005/8/layout/process1"/>
    <dgm:cxn modelId="{EB5B695E-3532-4141-AF68-E8DF390BBF4F}" type="presParOf" srcId="{78AF0663-AB99-A54B-A1AE-20580DE764E7}" destId="{1BC55071-C447-AF4A-BBF0-BEFB0194A116}" srcOrd="2" destOrd="0" presId="urn:microsoft.com/office/officeart/2005/8/layout/process1"/>
    <dgm:cxn modelId="{B5BA5BC2-46A9-F748-9C7F-9C378DBA6296}" type="presParOf" srcId="{78AF0663-AB99-A54B-A1AE-20580DE764E7}" destId="{5F990B50-98FD-2D45-B964-063D6516FDBB}" srcOrd="3" destOrd="0" presId="urn:microsoft.com/office/officeart/2005/8/layout/process1"/>
    <dgm:cxn modelId="{1E41F6EE-40A5-0643-80CA-9768D06D8AAB}" type="presParOf" srcId="{5F990B50-98FD-2D45-B964-063D6516FDBB}" destId="{A1215E8F-1E66-744C-9A62-1CD91436EA16}" srcOrd="0" destOrd="0" presId="urn:microsoft.com/office/officeart/2005/8/layout/process1"/>
    <dgm:cxn modelId="{84234004-42B3-6C40-BC90-D913B54EC696}" type="presParOf" srcId="{78AF0663-AB99-A54B-A1AE-20580DE764E7}" destId="{AB16E012-D4A6-D347-A5E9-63C4BCA7C1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4D80C-D23C-1A4F-B369-468B642792CD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8DB2B6BE-B768-BC42-9123-536C5EC05899}">
      <dgm:prSet phldrT="[Text]"/>
      <dgm:spPr/>
      <dgm:t>
        <a:bodyPr/>
        <a:lstStyle/>
        <a:p>
          <a:r>
            <a:rPr lang="en-US" dirty="0"/>
            <a:t>Phase 1</a:t>
          </a:r>
        </a:p>
      </dgm:t>
    </dgm:pt>
    <dgm:pt modelId="{7BAAE150-AB87-B44A-9786-3D0AA4794C28}" type="parTrans" cxnId="{777D427D-B6E5-094E-BAA4-E33BAE4274BE}">
      <dgm:prSet/>
      <dgm:spPr/>
      <dgm:t>
        <a:bodyPr/>
        <a:lstStyle/>
        <a:p>
          <a:endParaRPr lang="en-US"/>
        </a:p>
      </dgm:t>
    </dgm:pt>
    <dgm:pt modelId="{E442A7A7-B7E6-8444-B831-4A5565509A47}" type="sibTrans" cxnId="{777D427D-B6E5-094E-BAA4-E33BAE4274BE}">
      <dgm:prSet/>
      <dgm:spPr/>
      <dgm:t>
        <a:bodyPr/>
        <a:lstStyle/>
        <a:p>
          <a:endParaRPr lang="en-US"/>
        </a:p>
      </dgm:t>
    </dgm:pt>
    <dgm:pt modelId="{B04202B6-C706-F64E-8462-45571FD232D3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4C6CA504-5643-DC46-B865-619EA8C3E608}" type="parTrans" cxnId="{D444E308-C8AB-214E-A82D-9EEFD23FB3AF}">
      <dgm:prSet/>
      <dgm:spPr/>
      <dgm:t>
        <a:bodyPr/>
        <a:lstStyle/>
        <a:p>
          <a:endParaRPr lang="en-US"/>
        </a:p>
      </dgm:t>
    </dgm:pt>
    <dgm:pt modelId="{DEA7CBB5-3DC3-F84E-BDA5-C3963ABB4282}" type="sibTrans" cxnId="{D444E308-C8AB-214E-A82D-9EEFD23FB3AF}">
      <dgm:prSet/>
      <dgm:spPr/>
      <dgm:t>
        <a:bodyPr/>
        <a:lstStyle/>
        <a:p>
          <a:endParaRPr lang="en-US"/>
        </a:p>
      </dgm:t>
    </dgm:pt>
    <dgm:pt modelId="{D744F215-D41D-DD49-9D6D-722B9AE5F774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7D4AB649-C4D4-C94D-90D4-3A597AE74B84}" type="parTrans" cxnId="{42D482E5-DCB9-C445-9F61-6593DCC86602}">
      <dgm:prSet/>
      <dgm:spPr/>
      <dgm:t>
        <a:bodyPr/>
        <a:lstStyle/>
        <a:p>
          <a:endParaRPr lang="en-US"/>
        </a:p>
      </dgm:t>
    </dgm:pt>
    <dgm:pt modelId="{C45C399C-8E6A-7F4C-B179-865CC8704AE2}" type="sibTrans" cxnId="{42D482E5-DCB9-C445-9F61-6593DCC86602}">
      <dgm:prSet/>
      <dgm:spPr/>
      <dgm:t>
        <a:bodyPr/>
        <a:lstStyle/>
        <a:p>
          <a:endParaRPr lang="en-US"/>
        </a:p>
      </dgm:t>
    </dgm:pt>
    <dgm:pt modelId="{78AF0663-AB99-A54B-A1AE-20580DE764E7}" type="pres">
      <dgm:prSet presAssocID="{C644D80C-D23C-1A4F-B369-468B642792CD}" presName="Name0" presStyleCnt="0">
        <dgm:presLayoutVars>
          <dgm:dir/>
          <dgm:resizeHandles val="exact"/>
        </dgm:presLayoutVars>
      </dgm:prSet>
      <dgm:spPr/>
    </dgm:pt>
    <dgm:pt modelId="{AEB72742-C89F-3846-A04A-F3BA6F14B3C1}" type="pres">
      <dgm:prSet presAssocID="{8DB2B6BE-B768-BC42-9123-536C5EC058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6375-A97F-7A48-9473-352EA823F65A}" type="pres">
      <dgm:prSet presAssocID="{E442A7A7-B7E6-8444-B831-4A5565509A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5B16863-D1DC-AC4C-93F7-BBEEC6D26116}" type="pres">
      <dgm:prSet presAssocID="{E442A7A7-B7E6-8444-B831-4A5565509A4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BC55071-C447-AF4A-BBF0-BEFB0194A116}" type="pres">
      <dgm:prSet presAssocID="{B04202B6-C706-F64E-8462-45571FD232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90B50-98FD-2D45-B964-063D6516FDBB}" type="pres">
      <dgm:prSet presAssocID="{DEA7CBB5-3DC3-F84E-BDA5-C3963ABB42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215E8F-1E66-744C-9A62-1CD91436EA16}" type="pres">
      <dgm:prSet presAssocID="{DEA7CBB5-3DC3-F84E-BDA5-C3963ABB42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16E012-D4A6-D347-A5E9-63C4BCA7C16D}" type="pres">
      <dgm:prSet presAssocID="{D744F215-D41D-DD49-9D6D-722B9AE5F7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FDB38B-2887-1E4C-A6F5-018CC52A28B1}" type="presOf" srcId="{D744F215-D41D-DD49-9D6D-722B9AE5F774}" destId="{AB16E012-D4A6-D347-A5E9-63C4BCA7C16D}" srcOrd="0" destOrd="0" presId="urn:microsoft.com/office/officeart/2005/8/layout/process1"/>
    <dgm:cxn modelId="{63C92059-7C19-3449-84A4-B3BF4868F286}" type="presOf" srcId="{8DB2B6BE-B768-BC42-9123-536C5EC05899}" destId="{AEB72742-C89F-3846-A04A-F3BA6F14B3C1}" srcOrd="0" destOrd="0" presId="urn:microsoft.com/office/officeart/2005/8/layout/process1"/>
    <dgm:cxn modelId="{BCCF2DA9-4B13-C94B-939D-17C8EFF449AA}" type="presOf" srcId="{DEA7CBB5-3DC3-F84E-BDA5-C3963ABB4282}" destId="{A1215E8F-1E66-744C-9A62-1CD91436EA16}" srcOrd="1" destOrd="0" presId="urn:microsoft.com/office/officeart/2005/8/layout/process1"/>
    <dgm:cxn modelId="{F8B6B0FA-C00C-3B44-ABC3-B9443679F312}" type="presOf" srcId="{E442A7A7-B7E6-8444-B831-4A5565509A47}" destId="{90936375-A97F-7A48-9473-352EA823F65A}" srcOrd="0" destOrd="0" presId="urn:microsoft.com/office/officeart/2005/8/layout/process1"/>
    <dgm:cxn modelId="{C4784E41-B935-3E4D-A893-459111023586}" type="presOf" srcId="{E442A7A7-B7E6-8444-B831-4A5565509A47}" destId="{05B16863-D1DC-AC4C-93F7-BBEEC6D26116}" srcOrd="1" destOrd="0" presId="urn:microsoft.com/office/officeart/2005/8/layout/process1"/>
    <dgm:cxn modelId="{5AEF01FB-9846-5644-8DF6-B717B0C8D940}" type="presOf" srcId="{C644D80C-D23C-1A4F-B369-468B642792CD}" destId="{78AF0663-AB99-A54B-A1AE-20580DE764E7}" srcOrd="0" destOrd="0" presId="urn:microsoft.com/office/officeart/2005/8/layout/process1"/>
    <dgm:cxn modelId="{442CAA40-FEC5-1948-B6B7-73033F61D505}" type="presOf" srcId="{B04202B6-C706-F64E-8462-45571FD232D3}" destId="{1BC55071-C447-AF4A-BBF0-BEFB0194A116}" srcOrd="0" destOrd="0" presId="urn:microsoft.com/office/officeart/2005/8/layout/process1"/>
    <dgm:cxn modelId="{42D482E5-DCB9-C445-9F61-6593DCC86602}" srcId="{C644D80C-D23C-1A4F-B369-468B642792CD}" destId="{D744F215-D41D-DD49-9D6D-722B9AE5F774}" srcOrd="2" destOrd="0" parTransId="{7D4AB649-C4D4-C94D-90D4-3A597AE74B84}" sibTransId="{C45C399C-8E6A-7F4C-B179-865CC8704AE2}"/>
    <dgm:cxn modelId="{777D427D-B6E5-094E-BAA4-E33BAE4274BE}" srcId="{C644D80C-D23C-1A4F-B369-468B642792CD}" destId="{8DB2B6BE-B768-BC42-9123-536C5EC05899}" srcOrd="0" destOrd="0" parTransId="{7BAAE150-AB87-B44A-9786-3D0AA4794C28}" sibTransId="{E442A7A7-B7E6-8444-B831-4A5565509A47}"/>
    <dgm:cxn modelId="{9FA47330-5088-6640-9A7C-9825AE836D2E}" type="presOf" srcId="{DEA7CBB5-3DC3-F84E-BDA5-C3963ABB4282}" destId="{5F990B50-98FD-2D45-B964-063D6516FDBB}" srcOrd="0" destOrd="0" presId="urn:microsoft.com/office/officeart/2005/8/layout/process1"/>
    <dgm:cxn modelId="{D444E308-C8AB-214E-A82D-9EEFD23FB3AF}" srcId="{C644D80C-D23C-1A4F-B369-468B642792CD}" destId="{B04202B6-C706-F64E-8462-45571FD232D3}" srcOrd="1" destOrd="0" parTransId="{4C6CA504-5643-DC46-B865-619EA8C3E608}" sibTransId="{DEA7CBB5-3DC3-F84E-BDA5-C3963ABB4282}"/>
    <dgm:cxn modelId="{F5ACB1BE-342C-4646-8794-D1AAC434A7C0}" type="presParOf" srcId="{78AF0663-AB99-A54B-A1AE-20580DE764E7}" destId="{AEB72742-C89F-3846-A04A-F3BA6F14B3C1}" srcOrd="0" destOrd="0" presId="urn:microsoft.com/office/officeart/2005/8/layout/process1"/>
    <dgm:cxn modelId="{383EA681-19E0-0B4F-BEC4-73F0D70629C3}" type="presParOf" srcId="{78AF0663-AB99-A54B-A1AE-20580DE764E7}" destId="{90936375-A97F-7A48-9473-352EA823F65A}" srcOrd="1" destOrd="0" presId="urn:microsoft.com/office/officeart/2005/8/layout/process1"/>
    <dgm:cxn modelId="{DA5C4FC7-19AD-504E-8542-432D4F010C30}" type="presParOf" srcId="{90936375-A97F-7A48-9473-352EA823F65A}" destId="{05B16863-D1DC-AC4C-93F7-BBEEC6D26116}" srcOrd="0" destOrd="0" presId="urn:microsoft.com/office/officeart/2005/8/layout/process1"/>
    <dgm:cxn modelId="{EB5B695E-3532-4141-AF68-E8DF390BBF4F}" type="presParOf" srcId="{78AF0663-AB99-A54B-A1AE-20580DE764E7}" destId="{1BC55071-C447-AF4A-BBF0-BEFB0194A116}" srcOrd="2" destOrd="0" presId="urn:microsoft.com/office/officeart/2005/8/layout/process1"/>
    <dgm:cxn modelId="{B5BA5BC2-46A9-F748-9C7F-9C378DBA6296}" type="presParOf" srcId="{78AF0663-AB99-A54B-A1AE-20580DE764E7}" destId="{5F990B50-98FD-2D45-B964-063D6516FDBB}" srcOrd="3" destOrd="0" presId="urn:microsoft.com/office/officeart/2005/8/layout/process1"/>
    <dgm:cxn modelId="{1E41F6EE-40A5-0643-80CA-9768D06D8AAB}" type="presParOf" srcId="{5F990B50-98FD-2D45-B964-063D6516FDBB}" destId="{A1215E8F-1E66-744C-9A62-1CD91436EA16}" srcOrd="0" destOrd="0" presId="urn:microsoft.com/office/officeart/2005/8/layout/process1"/>
    <dgm:cxn modelId="{84234004-42B3-6C40-BC90-D913B54EC696}" type="presParOf" srcId="{78AF0663-AB99-A54B-A1AE-20580DE764E7}" destId="{AB16E012-D4A6-D347-A5E9-63C4BCA7C1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4D80C-D23C-1A4F-B369-468B642792CD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8DB2B6BE-B768-BC42-9123-536C5EC05899}">
      <dgm:prSet phldrT="[Text]"/>
      <dgm:spPr/>
      <dgm:t>
        <a:bodyPr/>
        <a:lstStyle/>
        <a:p>
          <a:r>
            <a:rPr lang="en-US" dirty="0"/>
            <a:t>Phase 1</a:t>
          </a:r>
        </a:p>
      </dgm:t>
    </dgm:pt>
    <dgm:pt modelId="{7BAAE150-AB87-B44A-9786-3D0AA4794C28}" type="parTrans" cxnId="{777D427D-B6E5-094E-BAA4-E33BAE4274BE}">
      <dgm:prSet/>
      <dgm:spPr/>
      <dgm:t>
        <a:bodyPr/>
        <a:lstStyle/>
        <a:p>
          <a:endParaRPr lang="en-US"/>
        </a:p>
      </dgm:t>
    </dgm:pt>
    <dgm:pt modelId="{E442A7A7-B7E6-8444-B831-4A5565509A47}" type="sibTrans" cxnId="{777D427D-B6E5-094E-BAA4-E33BAE4274BE}">
      <dgm:prSet/>
      <dgm:spPr/>
      <dgm:t>
        <a:bodyPr/>
        <a:lstStyle/>
        <a:p>
          <a:endParaRPr lang="en-US"/>
        </a:p>
      </dgm:t>
    </dgm:pt>
    <dgm:pt modelId="{B04202B6-C706-F64E-8462-45571FD232D3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4C6CA504-5643-DC46-B865-619EA8C3E608}" type="parTrans" cxnId="{D444E308-C8AB-214E-A82D-9EEFD23FB3AF}">
      <dgm:prSet/>
      <dgm:spPr/>
      <dgm:t>
        <a:bodyPr/>
        <a:lstStyle/>
        <a:p>
          <a:endParaRPr lang="en-US"/>
        </a:p>
      </dgm:t>
    </dgm:pt>
    <dgm:pt modelId="{DEA7CBB5-3DC3-F84E-BDA5-C3963ABB4282}" type="sibTrans" cxnId="{D444E308-C8AB-214E-A82D-9EEFD23FB3AF}">
      <dgm:prSet/>
      <dgm:spPr/>
      <dgm:t>
        <a:bodyPr/>
        <a:lstStyle/>
        <a:p>
          <a:endParaRPr lang="en-US"/>
        </a:p>
      </dgm:t>
    </dgm:pt>
    <dgm:pt modelId="{D744F215-D41D-DD49-9D6D-722B9AE5F774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7D4AB649-C4D4-C94D-90D4-3A597AE74B84}" type="parTrans" cxnId="{42D482E5-DCB9-C445-9F61-6593DCC86602}">
      <dgm:prSet/>
      <dgm:spPr/>
      <dgm:t>
        <a:bodyPr/>
        <a:lstStyle/>
        <a:p>
          <a:endParaRPr lang="en-US"/>
        </a:p>
      </dgm:t>
    </dgm:pt>
    <dgm:pt modelId="{C45C399C-8E6A-7F4C-B179-865CC8704AE2}" type="sibTrans" cxnId="{42D482E5-DCB9-C445-9F61-6593DCC86602}">
      <dgm:prSet/>
      <dgm:spPr/>
      <dgm:t>
        <a:bodyPr/>
        <a:lstStyle/>
        <a:p>
          <a:endParaRPr lang="en-US"/>
        </a:p>
      </dgm:t>
    </dgm:pt>
    <dgm:pt modelId="{78AF0663-AB99-A54B-A1AE-20580DE764E7}" type="pres">
      <dgm:prSet presAssocID="{C644D80C-D23C-1A4F-B369-468B642792CD}" presName="Name0" presStyleCnt="0">
        <dgm:presLayoutVars>
          <dgm:dir/>
          <dgm:resizeHandles val="exact"/>
        </dgm:presLayoutVars>
      </dgm:prSet>
      <dgm:spPr/>
    </dgm:pt>
    <dgm:pt modelId="{AEB72742-C89F-3846-A04A-F3BA6F14B3C1}" type="pres">
      <dgm:prSet presAssocID="{8DB2B6BE-B768-BC42-9123-536C5EC058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6375-A97F-7A48-9473-352EA823F65A}" type="pres">
      <dgm:prSet presAssocID="{E442A7A7-B7E6-8444-B831-4A5565509A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5B16863-D1DC-AC4C-93F7-BBEEC6D26116}" type="pres">
      <dgm:prSet presAssocID="{E442A7A7-B7E6-8444-B831-4A5565509A4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BC55071-C447-AF4A-BBF0-BEFB0194A116}" type="pres">
      <dgm:prSet presAssocID="{B04202B6-C706-F64E-8462-45571FD232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90B50-98FD-2D45-B964-063D6516FDBB}" type="pres">
      <dgm:prSet presAssocID="{DEA7CBB5-3DC3-F84E-BDA5-C3963ABB42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215E8F-1E66-744C-9A62-1CD91436EA16}" type="pres">
      <dgm:prSet presAssocID="{DEA7CBB5-3DC3-F84E-BDA5-C3963ABB42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16E012-D4A6-D347-A5E9-63C4BCA7C16D}" type="pres">
      <dgm:prSet presAssocID="{D744F215-D41D-DD49-9D6D-722B9AE5F7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FDB38B-2887-1E4C-A6F5-018CC52A28B1}" type="presOf" srcId="{D744F215-D41D-DD49-9D6D-722B9AE5F774}" destId="{AB16E012-D4A6-D347-A5E9-63C4BCA7C16D}" srcOrd="0" destOrd="0" presId="urn:microsoft.com/office/officeart/2005/8/layout/process1"/>
    <dgm:cxn modelId="{63C92059-7C19-3449-84A4-B3BF4868F286}" type="presOf" srcId="{8DB2B6BE-B768-BC42-9123-536C5EC05899}" destId="{AEB72742-C89F-3846-A04A-F3BA6F14B3C1}" srcOrd="0" destOrd="0" presId="urn:microsoft.com/office/officeart/2005/8/layout/process1"/>
    <dgm:cxn modelId="{BCCF2DA9-4B13-C94B-939D-17C8EFF449AA}" type="presOf" srcId="{DEA7CBB5-3DC3-F84E-BDA5-C3963ABB4282}" destId="{A1215E8F-1E66-744C-9A62-1CD91436EA16}" srcOrd="1" destOrd="0" presId="urn:microsoft.com/office/officeart/2005/8/layout/process1"/>
    <dgm:cxn modelId="{F8B6B0FA-C00C-3B44-ABC3-B9443679F312}" type="presOf" srcId="{E442A7A7-B7E6-8444-B831-4A5565509A47}" destId="{90936375-A97F-7A48-9473-352EA823F65A}" srcOrd="0" destOrd="0" presId="urn:microsoft.com/office/officeart/2005/8/layout/process1"/>
    <dgm:cxn modelId="{C4784E41-B935-3E4D-A893-459111023586}" type="presOf" srcId="{E442A7A7-B7E6-8444-B831-4A5565509A47}" destId="{05B16863-D1DC-AC4C-93F7-BBEEC6D26116}" srcOrd="1" destOrd="0" presId="urn:microsoft.com/office/officeart/2005/8/layout/process1"/>
    <dgm:cxn modelId="{5AEF01FB-9846-5644-8DF6-B717B0C8D940}" type="presOf" srcId="{C644D80C-D23C-1A4F-B369-468B642792CD}" destId="{78AF0663-AB99-A54B-A1AE-20580DE764E7}" srcOrd="0" destOrd="0" presId="urn:microsoft.com/office/officeart/2005/8/layout/process1"/>
    <dgm:cxn modelId="{442CAA40-FEC5-1948-B6B7-73033F61D505}" type="presOf" srcId="{B04202B6-C706-F64E-8462-45571FD232D3}" destId="{1BC55071-C447-AF4A-BBF0-BEFB0194A116}" srcOrd="0" destOrd="0" presId="urn:microsoft.com/office/officeart/2005/8/layout/process1"/>
    <dgm:cxn modelId="{42D482E5-DCB9-C445-9F61-6593DCC86602}" srcId="{C644D80C-D23C-1A4F-B369-468B642792CD}" destId="{D744F215-D41D-DD49-9D6D-722B9AE5F774}" srcOrd="2" destOrd="0" parTransId="{7D4AB649-C4D4-C94D-90D4-3A597AE74B84}" sibTransId="{C45C399C-8E6A-7F4C-B179-865CC8704AE2}"/>
    <dgm:cxn modelId="{777D427D-B6E5-094E-BAA4-E33BAE4274BE}" srcId="{C644D80C-D23C-1A4F-B369-468B642792CD}" destId="{8DB2B6BE-B768-BC42-9123-536C5EC05899}" srcOrd="0" destOrd="0" parTransId="{7BAAE150-AB87-B44A-9786-3D0AA4794C28}" sibTransId="{E442A7A7-B7E6-8444-B831-4A5565509A47}"/>
    <dgm:cxn modelId="{9FA47330-5088-6640-9A7C-9825AE836D2E}" type="presOf" srcId="{DEA7CBB5-3DC3-F84E-BDA5-C3963ABB4282}" destId="{5F990B50-98FD-2D45-B964-063D6516FDBB}" srcOrd="0" destOrd="0" presId="urn:microsoft.com/office/officeart/2005/8/layout/process1"/>
    <dgm:cxn modelId="{D444E308-C8AB-214E-A82D-9EEFD23FB3AF}" srcId="{C644D80C-D23C-1A4F-B369-468B642792CD}" destId="{B04202B6-C706-F64E-8462-45571FD232D3}" srcOrd="1" destOrd="0" parTransId="{4C6CA504-5643-DC46-B865-619EA8C3E608}" sibTransId="{DEA7CBB5-3DC3-F84E-BDA5-C3963ABB4282}"/>
    <dgm:cxn modelId="{F5ACB1BE-342C-4646-8794-D1AAC434A7C0}" type="presParOf" srcId="{78AF0663-AB99-A54B-A1AE-20580DE764E7}" destId="{AEB72742-C89F-3846-A04A-F3BA6F14B3C1}" srcOrd="0" destOrd="0" presId="urn:microsoft.com/office/officeart/2005/8/layout/process1"/>
    <dgm:cxn modelId="{383EA681-19E0-0B4F-BEC4-73F0D70629C3}" type="presParOf" srcId="{78AF0663-AB99-A54B-A1AE-20580DE764E7}" destId="{90936375-A97F-7A48-9473-352EA823F65A}" srcOrd="1" destOrd="0" presId="urn:microsoft.com/office/officeart/2005/8/layout/process1"/>
    <dgm:cxn modelId="{DA5C4FC7-19AD-504E-8542-432D4F010C30}" type="presParOf" srcId="{90936375-A97F-7A48-9473-352EA823F65A}" destId="{05B16863-D1DC-AC4C-93F7-BBEEC6D26116}" srcOrd="0" destOrd="0" presId="urn:microsoft.com/office/officeart/2005/8/layout/process1"/>
    <dgm:cxn modelId="{EB5B695E-3532-4141-AF68-E8DF390BBF4F}" type="presParOf" srcId="{78AF0663-AB99-A54B-A1AE-20580DE764E7}" destId="{1BC55071-C447-AF4A-BBF0-BEFB0194A116}" srcOrd="2" destOrd="0" presId="urn:microsoft.com/office/officeart/2005/8/layout/process1"/>
    <dgm:cxn modelId="{B5BA5BC2-46A9-F748-9C7F-9C378DBA6296}" type="presParOf" srcId="{78AF0663-AB99-A54B-A1AE-20580DE764E7}" destId="{5F990B50-98FD-2D45-B964-063D6516FDBB}" srcOrd="3" destOrd="0" presId="urn:microsoft.com/office/officeart/2005/8/layout/process1"/>
    <dgm:cxn modelId="{1E41F6EE-40A5-0643-80CA-9768D06D8AAB}" type="presParOf" srcId="{5F990B50-98FD-2D45-B964-063D6516FDBB}" destId="{A1215E8F-1E66-744C-9A62-1CD91436EA16}" srcOrd="0" destOrd="0" presId="urn:microsoft.com/office/officeart/2005/8/layout/process1"/>
    <dgm:cxn modelId="{84234004-42B3-6C40-BC90-D913B54EC696}" type="presParOf" srcId="{78AF0663-AB99-A54B-A1AE-20580DE764E7}" destId="{AB16E012-D4A6-D347-A5E9-63C4BCA7C1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64D5A-4596-D74F-A1BB-FBF68C0C6FE1}" type="doc">
      <dgm:prSet loTypeId="urn:microsoft.com/office/officeart/2005/8/layout/funnel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844F44-553F-C949-A3BE-2AD651CA7DE0}">
      <dgm:prSet phldrT="[Text]"/>
      <dgm:spPr/>
      <dgm:t>
        <a:bodyPr/>
        <a:lstStyle/>
        <a:p>
          <a:r>
            <a:rPr lang="en-US" dirty="0"/>
            <a:t>FDA</a:t>
          </a:r>
        </a:p>
      </dgm:t>
    </dgm:pt>
    <dgm:pt modelId="{CADC8691-D187-4349-825A-641C90899B27}" type="parTrans" cxnId="{6FAC1E0E-9537-764D-8240-47DF772D5FEE}">
      <dgm:prSet/>
      <dgm:spPr/>
      <dgm:t>
        <a:bodyPr/>
        <a:lstStyle/>
        <a:p>
          <a:endParaRPr lang="en-US"/>
        </a:p>
      </dgm:t>
    </dgm:pt>
    <dgm:pt modelId="{C36F6ECC-D7E6-F042-8017-59ECE06413E2}" type="sibTrans" cxnId="{6FAC1E0E-9537-764D-8240-47DF772D5FEE}">
      <dgm:prSet/>
      <dgm:spPr/>
      <dgm:t>
        <a:bodyPr/>
        <a:lstStyle/>
        <a:p>
          <a:endParaRPr lang="en-US"/>
        </a:p>
      </dgm:t>
    </dgm:pt>
    <dgm:pt modelId="{E71F5179-0CFE-5343-8481-D74F7422FD0A}">
      <dgm:prSet phldrT="[Text]"/>
      <dgm:spPr/>
      <dgm:t>
        <a:bodyPr/>
        <a:lstStyle/>
        <a:p>
          <a:r>
            <a:rPr lang="en-US" dirty="0"/>
            <a:t>IRB</a:t>
          </a:r>
        </a:p>
      </dgm:t>
    </dgm:pt>
    <dgm:pt modelId="{223FFF27-1431-8545-ADF6-E636ED54242A}" type="parTrans" cxnId="{4D442747-4CBD-3348-BBD9-5FD941F5BD10}">
      <dgm:prSet/>
      <dgm:spPr/>
      <dgm:t>
        <a:bodyPr/>
        <a:lstStyle/>
        <a:p>
          <a:endParaRPr lang="en-US"/>
        </a:p>
      </dgm:t>
    </dgm:pt>
    <dgm:pt modelId="{A7BE45FA-1FF7-264E-810E-C25CC60D88D6}" type="sibTrans" cxnId="{4D442747-4CBD-3348-BBD9-5FD941F5BD10}">
      <dgm:prSet/>
      <dgm:spPr/>
      <dgm:t>
        <a:bodyPr/>
        <a:lstStyle/>
        <a:p>
          <a:endParaRPr lang="en-US"/>
        </a:p>
      </dgm:t>
    </dgm:pt>
    <dgm:pt modelId="{3B8E991D-146E-F34A-903F-FB6803D9592C}">
      <dgm:prSet phldrT="[Text]"/>
      <dgm:spPr/>
      <dgm:t>
        <a:bodyPr/>
        <a:lstStyle/>
        <a:p>
          <a:r>
            <a:rPr lang="en-US" dirty="0"/>
            <a:t>DSMB</a:t>
          </a:r>
        </a:p>
      </dgm:t>
    </dgm:pt>
    <dgm:pt modelId="{D6269030-A91F-044F-A930-1D4F6CA43A79}" type="sibTrans" cxnId="{B461CB52-73C4-934B-9C73-38446A202D11}">
      <dgm:prSet/>
      <dgm:spPr/>
      <dgm:t>
        <a:bodyPr/>
        <a:lstStyle/>
        <a:p>
          <a:endParaRPr lang="en-US"/>
        </a:p>
      </dgm:t>
    </dgm:pt>
    <dgm:pt modelId="{D192BD46-7CBC-4541-BC2F-70008B1882DD}" type="parTrans" cxnId="{B461CB52-73C4-934B-9C73-38446A202D11}">
      <dgm:prSet/>
      <dgm:spPr/>
      <dgm:t>
        <a:bodyPr/>
        <a:lstStyle/>
        <a:p>
          <a:endParaRPr lang="en-US"/>
        </a:p>
      </dgm:t>
    </dgm:pt>
    <dgm:pt modelId="{8346F2CC-CA39-574B-83C3-61CA5E72E871}">
      <dgm:prSet phldrT="[Text]" custT="1"/>
      <dgm:spPr/>
      <dgm:t>
        <a:bodyPr/>
        <a:lstStyle/>
        <a:p>
          <a:r>
            <a:rPr lang="en-US" sz="2800" dirty="0"/>
            <a:t>Good Clinical Practice</a:t>
          </a:r>
        </a:p>
      </dgm:t>
    </dgm:pt>
    <dgm:pt modelId="{8C185DBF-284B-D243-BFDB-D369B5958B96}" type="sibTrans" cxnId="{3562AE5A-6EF3-524D-BBEF-3D0E10862CA8}">
      <dgm:prSet/>
      <dgm:spPr/>
      <dgm:t>
        <a:bodyPr/>
        <a:lstStyle/>
        <a:p>
          <a:endParaRPr lang="en-US"/>
        </a:p>
      </dgm:t>
    </dgm:pt>
    <dgm:pt modelId="{13E2FE39-1C85-9743-B9AA-7F283DC276E3}" type="parTrans" cxnId="{3562AE5A-6EF3-524D-BBEF-3D0E10862CA8}">
      <dgm:prSet/>
      <dgm:spPr/>
      <dgm:t>
        <a:bodyPr/>
        <a:lstStyle/>
        <a:p>
          <a:endParaRPr lang="en-US"/>
        </a:p>
      </dgm:t>
    </dgm:pt>
    <dgm:pt modelId="{495E3A20-4940-3F49-AE8A-59A7C9D90635}" type="pres">
      <dgm:prSet presAssocID="{4D264D5A-4596-D74F-A1BB-FBF68C0C6F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DB17E-EC5E-AB47-AA26-87CA1E9B8860}" type="pres">
      <dgm:prSet presAssocID="{4D264D5A-4596-D74F-A1BB-FBF68C0C6FE1}" presName="ellipse" presStyleLbl="trBgShp" presStyleIdx="0" presStyleCnt="1"/>
      <dgm:spPr/>
    </dgm:pt>
    <dgm:pt modelId="{37B86B59-8570-4D4F-BE02-EEB166F119F5}" type="pres">
      <dgm:prSet presAssocID="{4D264D5A-4596-D74F-A1BB-FBF68C0C6FE1}" presName="arrow1" presStyleLbl="fgShp" presStyleIdx="0" presStyleCnt="1"/>
      <dgm:spPr/>
    </dgm:pt>
    <dgm:pt modelId="{14891498-53E1-4F4A-903F-E8CF659E583E}" type="pres">
      <dgm:prSet presAssocID="{4D264D5A-4596-D74F-A1BB-FBF68C0C6FE1}" presName="rectangle" presStyleLbl="revTx" presStyleIdx="0" presStyleCnt="1" custLinFactNeighborX="919" custLinFactNeighborY="4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6A9-B3D1-6549-9537-602D4416F9F9}" type="pres">
      <dgm:prSet presAssocID="{E71F5179-0CFE-5343-8481-D74F7422FD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4F9BF-B9C4-1040-BD43-E7BCE7AE043F}" type="pres">
      <dgm:prSet presAssocID="{3B8E991D-146E-F34A-903F-FB6803D9592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B01AE-9D30-7C4F-9ED2-B0DB1EDC90E5}" type="pres">
      <dgm:prSet presAssocID="{8346F2CC-CA39-574B-83C3-61CA5E72E87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654A2-722F-8247-8E9A-252894A2E81F}" type="pres">
      <dgm:prSet presAssocID="{4D264D5A-4596-D74F-A1BB-FBF68C0C6FE1}" presName="funnel" presStyleLbl="trAlignAcc1" presStyleIdx="0" presStyleCnt="1"/>
      <dgm:spPr/>
    </dgm:pt>
  </dgm:ptLst>
  <dgm:cxnLst>
    <dgm:cxn modelId="{E07E152E-376D-D14F-9552-98BBC2992FE0}" type="presOf" srcId="{BF844F44-553F-C949-A3BE-2AD651CA7DE0}" destId="{893B01AE-9D30-7C4F-9ED2-B0DB1EDC90E5}" srcOrd="0" destOrd="0" presId="urn:microsoft.com/office/officeart/2005/8/layout/funnel1"/>
    <dgm:cxn modelId="{3562AE5A-6EF3-524D-BBEF-3D0E10862CA8}" srcId="{4D264D5A-4596-D74F-A1BB-FBF68C0C6FE1}" destId="{8346F2CC-CA39-574B-83C3-61CA5E72E871}" srcOrd="3" destOrd="0" parTransId="{13E2FE39-1C85-9743-B9AA-7F283DC276E3}" sibTransId="{8C185DBF-284B-D243-BFDB-D369B5958B96}"/>
    <dgm:cxn modelId="{6FAC1E0E-9537-764D-8240-47DF772D5FEE}" srcId="{4D264D5A-4596-D74F-A1BB-FBF68C0C6FE1}" destId="{BF844F44-553F-C949-A3BE-2AD651CA7DE0}" srcOrd="0" destOrd="0" parTransId="{CADC8691-D187-4349-825A-641C90899B27}" sibTransId="{C36F6ECC-D7E6-F042-8017-59ECE06413E2}"/>
    <dgm:cxn modelId="{646D98DE-B408-7543-B0B9-451C5F8DE1C8}" type="presOf" srcId="{8346F2CC-CA39-574B-83C3-61CA5E72E871}" destId="{14891498-53E1-4F4A-903F-E8CF659E583E}" srcOrd="0" destOrd="0" presId="urn:microsoft.com/office/officeart/2005/8/layout/funnel1"/>
    <dgm:cxn modelId="{087D3D30-E0B9-7A45-AF36-386E21FD3462}" type="presOf" srcId="{4D264D5A-4596-D74F-A1BB-FBF68C0C6FE1}" destId="{495E3A20-4940-3F49-AE8A-59A7C9D90635}" srcOrd="0" destOrd="0" presId="urn:microsoft.com/office/officeart/2005/8/layout/funnel1"/>
    <dgm:cxn modelId="{4D442747-4CBD-3348-BBD9-5FD941F5BD10}" srcId="{4D264D5A-4596-D74F-A1BB-FBF68C0C6FE1}" destId="{E71F5179-0CFE-5343-8481-D74F7422FD0A}" srcOrd="1" destOrd="0" parTransId="{223FFF27-1431-8545-ADF6-E636ED54242A}" sibTransId="{A7BE45FA-1FF7-264E-810E-C25CC60D88D6}"/>
    <dgm:cxn modelId="{6E9E6366-CB9A-9248-9861-683A37741FA3}" type="presOf" srcId="{3B8E991D-146E-F34A-903F-FB6803D9592C}" destId="{06B1F6A9-B3D1-6549-9537-602D4416F9F9}" srcOrd="0" destOrd="0" presId="urn:microsoft.com/office/officeart/2005/8/layout/funnel1"/>
    <dgm:cxn modelId="{B461CB52-73C4-934B-9C73-38446A202D11}" srcId="{4D264D5A-4596-D74F-A1BB-FBF68C0C6FE1}" destId="{3B8E991D-146E-F34A-903F-FB6803D9592C}" srcOrd="2" destOrd="0" parTransId="{D192BD46-7CBC-4541-BC2F-70008B1882DD}" sibTransId="{D6269030-A91F-044F-A930-1D4F6CA43A79}"/>
    <dgm:cxn modelId="{513B7991-22A5-1447-B5F5-13ED6442A125}" type="presOf" srcId="{E71F5179-0CFE-5343-8481-D74F7422FD0A}" destId="{9E34F9BF-B9C4-1040-BD43-E7BCE7AE043F}" srcOrd="0" destOrd="0" presId="urn:microsoft.com/office/officeart/2005/8/layout/funnel1"/>
    <dgm:cxn modelId="{7478A935-BCD7-954F-A143-96DD05962C15}" type="presParOf" srcId="{495E3A20-4940-3F49-AE8A-59A7C9D90635}" destId="{3A9DB17E-EC5E-AB47-AA26-87CA1E9B8860}" srcOrd="0" destOrd="0" presId="urn:microsoft.com/office/officeart/2005/8/layout/funnel1"/>
    <dgm:cxn modelId="{AB60CB35-6FB3-FD45-A584-5819A11DF15D}" type="presParOf" srcId="{495E3A20-4940-3F49-AE8A-59A7C9D90635}" destId="{37B86B59-8570-4D4F-BE02-EEB166F119F5}" srcOrd="1" destOrd="0" presId="urn:microsoft.com/office/officeart/2005/8/layout/funnel1"/>
    <dgm:cxn modelId="{FB044A73-7882-2749-BEB8-7AED70696FBE}" type="presParOf" srcId="{495E3A20-4940-3F49-AE8A-59A7C9D90635}" destId="{14891498-53E1-4F4A-903F-E8CF659E583E}" srcOrd="2" destOrd="0" presId="urn:microsoft.com/office/officeart/2005/8/layout/funnel1"/>
    <dgm:cxn modelId="{F45D7C45-C505-A44D-A219-0C8CC51F7EB0}" type="presParOf" srcId="{495E3A20-4940-3F49-AE8A-59A7C9D90635}" destId="{06B1F6A9-B3D1-6549-9537-602D4416F9F9}" srcOrd="3" destOrd="0" presId="urn:microsoft.com/office/officeart/2005/8/layout/funnel1"/>
    <dgm:cxn modelId="{B318E5CF-304B-744A-A604-E11331033BFD}" type="presParOf" srcId="{495E3A20-4940-3F49-AE8A-59A7C9D90635}" destId="{9E34F9BF-B9C4-1040-BD43-E7BCE7AE043F}" srcOrd="4" destOrd="0" presId="urn:microsoft.com/office/officeart/2005/8/layout/funnel1"/>
    <dgm:cxn modelId="{93B2D245-B9F7-4142-A96D-11666FD65B9D}" type="presParOf" srcId="{495E3A20-4940-3F49-AE8A-59A7C9D90635}" destId="{893B01AE-9D30-7C4F-9ED2-B0DB1EDC90E5}" srcOrd="5" destOrd="0" presId="urn:microsoft.com/office/officeart/2005/8/layout/funnel1"/>
    <dgm:cxn modelId="{840D17CF-654D-644E-BFB7-2799F4AA3A36}" type="presParOf" srcId="{495E3A20-4940-3F49-AE8A-59A7C9D90635}" destId="{7A1654A2-722F-8247-8E9A-252894A2E8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264D5A-4596-D74F-A1BB-FBF68C0C6FE1}" type="doc">
      <dgm:prSet loTypeId="urn:microsoft.com/office/officeart/2005/8/layout/funnel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844F44-553F-C949-A3BE-2AD651CA7DE0}">
      <dgm:prSet phldrT="[Text]"/>
      <dgm:spPr/>
      <dgm:t>
        <a:bodyPr/>
        <a:lstStyle/>
        <a:p>
          <a:r>
            <a:rPr lang="en-US" dirty="0"/>
            <a:t>FDA</a:t>
          </a:r>
        </a:p>
      </dgm:t>
    </dgm:pt>
    <dgm:pt modelId="{CADC8691-D187-4349-825A-641C90899B27}" type="parTrans" cxnId="{6FAC1E0E-9537-764D-8240-47DF772D5FEE}">
      <dgm:prSet/>
      <dgm:spPr/>
      <dgm:t>
        <a:bodyPr/>
        <a:lstStyle/>
        <a:p>
          <a:endParaRPr lang="en-US"/>
        </a:p>
      </dgm:t>
    </dgm:pt>
    <dgm:pt modelId="{C36F6ECC-D7E6-F042-8017-59ECE06413E2}" type="sibTrans" cxnId="{6FAC1E0E-9537-764D-8240-47DF772D5FEE}">
      <dgm:prSet/>
      <dgm:spPr/>
      <dgm:t>
        <a:bodyPr/>
        <a:lstStyle/>
        <a:p>
          <a:endParaRPr lang="en-US"/>
        </a:p>
      </dgm:t>
    </dgm:pt>
    <dgm:pt modelId="{E71F5179-0CFE-5343-8481-D74F7422FD0A}">
      <dgm:prSet phldrT="[Text]"/>
      <dgm:spPr/>
      <dgm:t>
        <a:bodyPr/>
        <a:lstStyle/>
        <a:p>
          <a:r>
            <a:rPr lang="en-US" dirty="0"/>
            <a:t>IRB</a:t>
          </a:r>
        </a:p>
      </dgm:t>
    </dgm:pt>
    <dgm:pt modelId="{223FFF27-1431-8545-ADF6-E636ED54242A}" type="parTrans" cxnId="{4D442747-4CBD-3348-BBD9-5FD941F5BD10}">
      <dgm:prSet/>
      <dgm:spPr/>
      <dgm:t>
        <a:bodyPr/>
        <a:lstStyle/>
        <a:p>
          <a:endParaRPr lang="en-US"/>
        </a:p>
      </dgm:t>
    </dgm:pt>
    <dgm:pt modelId="{A7BE45FA-1FF7-264E-810E-C25CC60D88D6}" type="sibTrans" cxnId="{4D442747-4CBD-3348-BBD9-5FD941F5BD10}">
      <dgm:prSet/>
      <dgm:spPr/>
      <dgm:t>
        <a:bodyPr/>
        <a:lstStyle/>
        <a:p>
          <a:endParaRPr lang="en-US"/>
        </a:p>
      </dgm:t>
    </dgm:pt>
    <dgm:pt modelId="{3B8E991D-146E-F34A-903F-FB6803D9592C}">
      <dgm:prSet phldrT="[Text]"/>
      <dgm:spPr/>
      <dgm:t>
        <a:bodyPr/>
        <a:lstStyle/>
        <a:p>
          <a:r>
            <a:rPr lang="en-US" dirty="0"/>
            <a:t>DSMB</a:t>
          </a:r>
        </a:p>
      </dgm:t>
    </dgm:pt>
    <dgm:pt modelId="{D6269030-A91F-044F-A930-1D4F6CA43A79}" type="sibTrans" cxnId="{B461CB52-73C4-934B-9C73-38446A202D11}">
      <dgm:prSet/>
      <dgm:spPr/>
      <dgm:t>
        <a:bodyPr/>
        <a:lstStyle/>
        <a:p>
          <a:endParaRPr lang="en-US"/>
        </a:p>
      </dgm:t>
    </dgm:pt>
    <dgm:pt modelId="{D192BD46-7CBC-4541-BC2F-70008B1882DD}" type="parTrans" cxnId="{B461CB52-73C4-934B-9C73-38446A202D11}">
      <dgm:prSet/>
      <dgm:spPr/>
      <dgm:t>
        <a:bodyPr/>
        <a:lstStyle/>
        <a:p>
          <a:endParaRPr lang="en-US"/>
        </a:p>
      </dgm:t>
    </dgm:pt>
    <dgm:pt modelId="{8346F2CC-CA39-574B-83C3-61CA5E72E871}">
      <dgm:prSet phldrT="[Text]" custT="1"/>
      <dgm:spPr/>
      <dgm:t>
        <a:bodyPr/>
        <a:lstStyle/>
        <a:p>
          <a:r>
            <a:rPr lang="en-US" sz="2800" dirty="0"/>
            <a:t>Good Clinical Practice</a:t>
          </a:r>
        </a:p>
      </dgm:t>
    </dgm:pt>
    <dgm:pt modelId="{8C185DBF-284B-D243-BFDB-D369B5958B96}" type="sibTrans" cxnId="{3562AE5A-6EF3-524D-BBEF-3D0E10862CA8}">
      <dgm:prSet/>
      <dgm:spPr/>
      <dgm:t>
        <a:bodyPr/>
        <a:lstStyle/>
        <a:p>
          <a:endParaRPr lang="en-US"/>
        </a:p>
      </dgm:t>
    </dgm:pt>
    <dgm:pt modelId="{13E2FE39-1C85-9743-B9AA-7F283DC276E3}" type="parTrans" cxnId="{3562AE5A-6EF3-524D-BBEF-3D0E10862CA8}">
      <dgm:prSet/>
      <dgm:spPr/>
      <dgm:t>
        <a:bodyPr/>
        <a:lstStyle/>
        <a:p>
          <a:endParaRPr lang="en-US"/>
        </a:p>
      </dgm:t>
    </dgm:pt>
    <dgm:pt modelId="{495E3A20-4940-3F49-AE8A-59A7C9D90635}" type="pres">
      <dgm:prSet presAssocID="{4D264D5A-4596-D74F-A1BB-FBF68C0C6F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DB17E-EC5E-AB47-AA26-87CA1E9B8860}" type="pres">
      <dgm:prSet presAssocID="{4D264D5A-4596-D74F-A1BB-FBF68C0C6FE1}" presName="ellipse" presStyleLbl="trBgShp" presStyleIdx="0" presStyleCnt="1"/>
      <dgm:spPr/>
    </dgm:pt>
    <dgm:pt modelId="{37B86B59-8570-4D4F-BE02-EEB166F119F5}" type="pres">
      <dgm:prSet presAssocID="{4D264D5A-4596-D74F-A1BB-FBF68C0C6FE1}" presName="arrow1" presStyleLbl="fgShp" presStyleIdx="0" presStyleCnt="1"/>
      <dgm:spPr/>
    </dgm:pt>
    <dgm:pt modelId="{14891498-53E1-4F4A-903F-E8CF659E583E}" type="pres">
      <dgm:prSet presAssocID="{4D264D5A-4596-D74F-A1BB-FBF68C0C6FE1}" presName="rectangle" presStyleLbl="revTx" presStyleIdx="0" presStyleCnt="1" custLinFactNeighborX="919" custLinFactNeighborY="4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6A9-B3D1-6549-9537-602D4416F9F9}" type="pres">
      <dgm:prSet presAssocID="{E71F5179-0CFE-5343-8481-D74F7422FD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4F9BF-B9C4-1040-BD43-E7BCE7AE043F}" type="pres">
      <dgm:prSet presAssocID="{3B8E991D-146E-F34A-903F-FB6803D9592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B01AE-9D30-7C4F-9ED2-B0DB1EDC90E5}" type="pres">
      <dgm:prSet presAssocID="{8346F2CC-CA39-574B-83C3-61CA5E72E87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654A2-722F-8247-8E9A-252894A2E81F}" type="pres">
      <dgm:prSet presAssocID="{4D264D5A-4596-D74F-A1BB-FBF68C0C6FE1}" presName="funnel" presStyleLbl="trAlignAcc1" presStyleIdx="0" presStyleCnt="1"/>
      <dgm:spPr/>
    </dgm:pt>
  </dgm:ptLst>
  <dgm:cxnLst>
    <dgm:cxn modelId="{E07E152E-376D-D14F-9552-98BBC2992FE0}" type="presOf" srcId="{BF844F44-553F-C949-A3BE-2AD651CA7DE0}" destId="{893B01AE-9D30-7C4F-9ED2-B0DB1EDC90E5}" srcOrd="0" destOrd="0" presId="urn:microsoft.com/office/officeart/2005/8/layout/funnel1"/>
    <dgm:cxn modelId="{3562AE5A-6EF3-524D-BBEF-3D0E10862CA8}" srcId="{4D264D5A-4596-D74F-A1BB-FBF68C0C6FE1}" destId="{8346F2CC-CA39-574B-83C3-61CA5E72E871}" srcOrd="3" destOrd="0" parTransId="{13E2FE39-1C85-9743-B9AA-7F283DC276E3}" sibTransId="{8C185DBF-284B-D243-BFDB-D369B5958B96}"/>
    <dgm:cxn modelId="{6FAC1E0E-9537-764D-8240-47DF772D5FEE}" srcId="{4D264D5A-4596-D74F-A1BB-FBF68C0C6FE1}" destId="{BF844F44-553F-C949-A3BE-2AD651CA7DE0}" srcOrd="0" destOrd="0" parTransId="{CADC8691-D187-4349-825A-641C90899B27}" sibTransId="{C36F6ECC-D7E6-F042-8017-59ECE06413E2}"/>
    <dgm:cxn modelId="{646D98DE-B408-7543-B0B9-451C5F8DE1C8}" type="presOf" srcId="{8346F2CC-CA39-574B-83C3-61CA5E72E871}" destId="{14891498-53E1-4F4A-903F-E8CF659E583E}" srcOrd="0" destOrd="0" presId="urn:microsoft.com/office/officeart/2005/8/layout/funnel1"/>
    <dgm:cxn modelId="{087D3D30-E0B9-7A45-AF36-386E21FD3462}" type="presOf" srcId="{4D264D5A-4596-D74F-A1BB-FBF68C0C6FE1}" destId="{495E3A20-4940-3F49-AE8A-59A7C9D90635}" srcOrd="0" destOrd="0" presId="urn:microsoft.com/office/officeart/2005/8/layout/funnel1"/>
    <dgm:cxn modelId="{4D442747-4CBD-3348-BBD9-5FD941F5BD10}" srcId="{4D264D5A-4596-D74F-A1BB-FBF68C0C6FE1}" destId="{E71F5179-0CFE-5343-8481-D74F7422FD0A}" srcOrd="1" destOrd="0" parTransId="{223FFF27-1431-8545-ADF6-E636ED54242A}" sibTransId="{A7BE45FA-1FF7-264E-810E-C25CC60D88D6}"/>
    <dgm:cxn modelId="{6E9E6366-CB9A-9248-9861-683A37741FA3}" type="presOf" srcId="{3B8E991D-146E-F34A-903F-FB6803D9592C}" destId="{06B1F6A9-B3D1-6549-9537-602D4416F9F9}" srcOrd="0" destOrd="0" presId="urn:microsoft.com/office/officeart/2005/8/layout/funnel1"/>
    <dgm:cxn modelId="{B461CB52-73C4-934B-9C73-38446A202D11}" srcId="{4D264D5A-4596-D74F-A1BB-FBF68C0C6FE1}" destId="{3B8E991D-146E-F34A-903F-FB6803D9592C}" srcOrd="2" destOrd="0" parTransId="{D192BD46-7CBC-4541-BC2F-70008B1882DD}" sibTransId="{D6269030-A91F-044F-A930-1D4F6CA43A79}"/>
    <dgm:cxn modelId="{513B7991-22A5-1447-B5F5-13ED6442A125}" type="presOf" srcId="{E71F5179-0CFE-5343-8481-D74F7422FD0A}" destId="{9E34F9BF-B9C4-1040-BD43-E7BCE7AE043F}" srcOrd="0" destOrd="0" presId="urn:microsoft.com/office/officeart/2005/8/layout/funnel1"/>
    <dgm:cxn modelId="{7478A935-BCD7-954F-A143-96DD05962C15}" type="presParOf" srcId="{495E3A20-4940-3F49-AE8A-59A7C9D90635}" destId="{3A9DB17E-EC5E-AB47-AA26-87CA1E9B8860}" srcOrd="0" destOrd="0" presId="urn:microsoft.com/office/officeart/2005/8/layout/funnel1"/>
    <dgm:cxn modelId="{AB60CB35-6FB3-FD45-A584-5819A11DF15D}" type="presParOf" srcId="{495E3A20-4940-3F49-AE8A-59A7C9D90635}" destId="{37B86B59-8570-4D4F-BE02-EEB166F119F5}" srcOrd="1" destOrd="0" presId="urn:microsoft.com/office/officeart/2005/8/layout/funnel1"/>
    <dgm:cxn modelId="{FB044A73-7882-2749-BEB8-7AED70696FBE}" type="presParOf" srcId="{495E3A20-4940-3F49-AE8A-59A7C9D90635}" destId="{14891498-53E1-4F4A-903F-E8CF659E583E}" srcOrd="2" destOrd="0" presId="urn:microsoft.com/office/officeart/2005/8/layout/funnel1"/>
    <dgm:cxn modelId="{F45D7C45-C505-A44D-A219-0C8CC51F7EB0}" type="presParOf" srcId="{495E3A20-4940-3F49-AE8A-59A7C9D90635}" destId="{06B1F6A9-B3D1-6549-9537-602D4416F9F9}" srcOrd="3" destOrd="0" presId="urn:microsoft.com/office/officeart/2005/8/layout/funnel1"/>
    <dgm:cxn modelId="{B318E5CF-304B-744A-A604-E11331033BFD}" type="presParOf" srcId="{495E3A20-4940-3F49-AE8A-59A7C9D90635}" destId="{9E34F9BF-B9C4-1040-BD43-E7BCE7AE043F}" srcOrd="4" destOrd="0" presId="urn:microsoft.com/office/officeart/2005/8/layout/funnel1"/>
    <dgm:cxn modelId="{93B2D245-B9F7-4142-A96D-11666FD65B9D}" type="presParOf" srcId="{495E3A20-4940-3F49-AE8A-59A7C9D90635}" destId="{893B01AE-9D30-7C4F-9ED2-B0DB1EDC90E5}" srcOrd="5" destOrd="0" presId="urn:microsoft.com/office/officeart/2005/8/layout/funnel1"/>
    <dgm:cxn modelId="{840D17CF-654D-644E-BFB7-2799F4AA3A36}" type="presParOf" srcId="{495E3A20-4940-3F49-AE8A-59A7C9D90635}" destId="{7A1654A2-722F-8247-8E9A-252894A2E8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264D5A-4596-D74F-A1BB-FBF68C0C6FE1}" type="doc">
      <dgm:prSet loTypeId="urn:microsoft.com/office/officeart/2005/8/layout/funnel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844F44-553F-C949-A3BE-2AD651CA7DE0}">
      <dgm:prSet phldrT="[Text]"/>
      <dgm:spPr/>
      <dgm:t>
        <a:bodyPr/>
        <a:lstStyle/>
        <a:p>
          <a:r>
            <a:rPr lang="en-US" dirty="0"/>
            <a:t>FDA</a:t>
          </a:r>
        </a:p>
      </dgm:t>
    </dgm:pt>
    <dgm:pt modelId="{CADC8691-D187-4349-825A-641C90899B27}" type="parTrans" cxnId="{6FAC1E0E-9537-764D-8240-47DF772D5FEE}">
      <dgm:prSet/>
      <dgm:spPr/>
      <dgm:t>
        <a:bodyPr/>
        <a:lstStyle/>
        <a:p>
          <a:endParaRPr lang="en-US"/>
        </a:p>
      </dgm:t>
    </dgm:pt>
    <dgm:pt modelId="{C36F6ECC-D7E6-F042-8017-59ECE06413E2}" type="sibTrans" cxnId="{6FAC1E0E-9537-764D-8240-47DF772D5FEE}">
      <dgm:prSet/>
      <dgm:spPr/>
      <dgm:t>
        <a:bodyPr/>
        <a:lstStyle/>
        <a:p>
          <a:endParaRPr lang="en-US"/>
        </a:p>
      </dgm:t>
    </dgm:pt>
    <dgm:pt modelId="{E71F5179-0CFE-5343-8481-D74F7422FD0A}">
      <dgm:prSet phldrT="[Text]"/>
      <dgm:spPr/>
      <dgm:t>
        <a:bodyPr/>
        <a:lstStyle/>
        <a:p>
          <a:r>
            <a:rPr lang="en-US" dirty="0"/>
            <a:t>IRB</a:t>
          </a:r>
        </a:p>
      </dgm:t>
    </dgm:pt>
    <dgm:pt modelId="{223FFF27-1431-8545-ADF6-E636ED54242A}" type="parTrans" cxnId="{4D442747-4CBD-3348-BBD9-5FD941F5BD10}">
      <dgm:prSet/>
      <dgm:spPr/>
      <dgm:t>
        <a:bodyPr/>
        <a:lstStyle/>
        <a:p>
          <a:endParaRPr lang="en-US"/>
        </a:p>
      </dgm:t>
    </dgm:pt>
    <dgm:pt modelId="{A7BE45FA-1FF7-264E-810E-C25CC60D88D6}" type="sibTrans" cxnId="{4D442747-4CBD-3348-BBD9-5FD941F5BD10}">
      <dgm:prSet/>
      <dgm:spPr/>
      <dgm:t>
        <a:bodyPr/>
        <a:lstStyle/>
        <a:p>
          <a:endParaRPr lang="en-US"/>
        </a:p>
      </dgm:t>
    </dgm:pt>
    <dgm:pt modelId="{3B8E991D-146E-F34A-903F-FB6803D9592C}">
      <dgm:prSet phldrT="[Text]"/>
      <dgm:spPr/>
      <dgm:t>
        <a:bodyPr/>
        <a:lstStyle/>
        <a:p>
          <a:r>
            <a:rPr lang="en-US" dirty="0"/>
            <a:t>DSMB</a:t>
          </a:r>
        </a:p>
      </dgm:t>
    </dgm:pt>
    <dgm:pt modelId="{D6269030-A91F-044F-A930-1D4F6CA43A79}" type="sibTrans" cxnId="{B461CB52-73C4-934B-9C73-38446A202D11}">
      <dgm:prSet/>
      <dgm:spPr/>
      <dgm:t>
        <a:bodyPr/>
        <a:lstStyle/>
        <a:p>
          <a:endParaRPr lang="en-US"/>
        </a:p>
      </dgm:t>
    </dgm:pt>
    <dgm:pt modelId="{D192BD46-7CBC-4541-BC2F-70008B1882DD}" type="parTrans" cxnId="{B461CB52-73C4-934B-9C73-38446A202D11}">
      <dgm:prSet/>
      <dgm:spPr/>
      <dgm:t>
        <a:bodyPr/>
        <a:lstStyle/>
        <a:p>
          <a:endParaRPr lang="en-US"/>
        </a:p>
      </dgm:t>
    </dgm:pt>
    <dgm:pt modelId="{8346F2CC-CA39-574B-83C3-61CA5E72E871}">
      <dgm:prSet phldrT="[Text]" custT="1"/>
      <dgm:spPr/>
      <dgm:t>
        <a:bodyPr/>
        <a:lstStyle/>
        <a:p>
          <a:r>
            <a:rPr lang="en-US" sz="2800" dirty="0"/>
            <a:t>Good Clinical Practice</a:t>
          </a:r>
        </a:p>
      </dgm:t>
    </dgm:pt>
    <dgm:pt modelId="{8C185DBF-284B-D243-BFDB-D369B5958B96}" type="sibTrans" cxnId="{3562AE5A-6EF3-524D-BBEF-3D0E10862CA8}">
      <dgm:prSet/>
      <dgm:spPr/>
      <dgm:t>
        <a:bodyPr/>
        <a:lstStyle/>
        <a:p>
          <a:endParaRPr lang="en-US"/>
        </a:p>
      </dgm:t>
    </dgm:pt>
    <dgm:pt modelId="{13E2FE39-1C85-9743-B9AA-7F283DC276E3}" type="parTrans" cxnId="{3562AE5A-6EF3-524D-BBEF-3D0E10862CA8}">
      <dgm:prSet/>
      <dgm:spPr/>
      <dgm:t>
        <a:bodyPr/>
        <a:lstStyle/>
        <a:p>
          <a:endParaRPr lang="en-US"/>
        </a:p>
      </dgm:t>
    </dgm:pt>
    <dgm:pt modelId="{495E3A20-4940-3F49-AE8A-59A7C9D90635}" type="pres">
      <dgm:prSet presAssocID="{4D264D5A-4596-D74F-A1BB-FBF68C0C6F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DB17E-EC5E-AB47-AA26-87CA1E9B8860}" type="pres">
      <dgm:prSet presAssocID="{4D264D5A-4596-D74F-A1BB-FBF68C0C6FE1}" presName="ellipse" presStyleLbl="trBgShp" presStyleIdx="0" presStyleCnt="1"/>
      <dgm:spPr/>
    </dgm:pt>
    <dgm:pt modelId="{37B86B59-8570-4D4F-BE02-EEB166F119F5}" type="pres">
      <dgm:prSet presAssocID="{4D264D5A-4596-D74F-A1BB-FBF68C0C6FE1}" presName="arrow1" presStyleLbl="fgShp" presStyleIdx="0" presStyleCnt="1"/>
      <dgm:spPr/>
    </dgm:pt>
    <dgm:pt modelId="{14891498-53E1-4F4A-903F-E8CF659E583E}" type="pres">
      <dgm:prSet presAssocID="{4D264D5A-4596-D74F-A1BB-FBF68C0C6FE1}" presName="rectangle" presStyleLbl="revTx" presStyleIdx="0" presStyleCnt="1" custLinFactNeighborX="919" custLinFactNeighborY="4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6A9-B3D1-6549-9537-602D4416F9F9}" type="pres">
      <dgm:prSet presAssocID="{E71F5179-0CFE-5343-8481-D74F7422FD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4F9BF-B9C4-1040-BD43-E7BCE7AE043F}" type="pres">
      <dgm:prSet presAssocID="{3B8E991D-146E-F34A-903F-FB6803D9592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B01AE-9D30-7C4F-9ED2-B0DB1EDC90E5}" type="pres">
      <dgm:prSet presAssocID="{8346F2CC-CA39-574B-83C3-61CA5E72E87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654A2-722F-8247-8E9A-252894A2E81F}" type="pres">
      <dgm:prSet presAssocID="{4D264D5A-4596-D74F-A1BB-FBF68C0C6FE1}" presName="funnel" presStyleLbl="trAlignAcc1" presStyleIdx="0" presStyleCnt="1"/>
      <dgm:spPr/>
    </dgm:pt>
  </dgm:ptLst>
  <dgm:cxnLst>
    <dgm:cxn modelId="{E07E152E-376D-D14F-9552-98BBC2992FE0}" type="presOf" srcId="{BF844F44-553F-C949-A3BE-2AD651CA7DE0}" destId="{893B01AE-9D30-7C4F-9ED2-B0DB1EDC90E5}" srcOrd="0" destOrd="0" presId="urn:microsoft.com/office/officeart/2005/8/layout/funnel1"/>
    <dgm:cxn modelId="{3562AE5A-6EF3-524D-BBEF-3D0E10862CA8}" srcId="{4D264D5A-4596-D74F-A1BB-FBF68C0C6FE1}" destId="{8346F2CC-CA39-574B-83C3-61CA5E72E871}" srcOrd="3" destOrd="0" parTransId="{13E2FE39-1C85-9743-B9AA-7F283DC276E3}" sibTransId="{8C185DBF-284B-D243-BFDB-D369B5958B96}"/>
    <dgm:cxn modelId="{6FAC1E0E-9537-764D-8240-47DF772D5FEE}" srcId="{4D264D5A-4596-D74F-A1BB-FBF68C0C6FE1}" destId="{BF844F44-553F-C949-A3BE-2AD651CA7DE0}" srcOrd="0" destOrd="0" parTransId="{CADC8691-D187-4349-825A-641C90899B27}" sibTransId="{C36F6ECC-D7E6-F042-8017-59ECE06413E2}"/>
    <dgm:cxn modelId="{646D98DE-B408-7543-B0B9-451C5F8DE1C8}" type="presOf" srcId="{8346F2CC-CA39-574B-83C3-61CA5E72E871}" destId="{14891498-53E1-4F4A-903F-E8CF659E583E}" srcOrd="0" destOrd="0" presId="urn:microsoft.com/office/officeart/2005/8/layout/funnel1"/>
    <dgm:cxn modelId="{087D3D30-E0B9-7A45-AF36-386E21FD3462}" type="presOf" srcId="{4D264D5A-4596-D74F-A1BB-FBF68C0C6FE1}" destId="{495E3A20-4940-3F49-AE8A-59A7C9D90635}" srcOrd="0" destOrd="0" presId="urn:microsoft.com/office/officeart/2005/8/layout/funnel1"/>
    <dgm:cxn modelId="{4D442747-4CBD-3348-BBD9-5FD941F5BD10}" srcId="{4D264D5A-4596-D74F-A1BB-FBF68C0C6FE1}" destId="{E71F5179-0CFE-5343-8481-D74F7422FD0A}" srcOrd="1" destOrd="0" parTransId="{223FFF27-1431-8545-ADF6-E636ED54242A}" sibTransId="{A7BE45FA-1FF7-264E-810E-C25CC60D88D6}"/>
    <dgm:cxn modelId="{6E9E6366-CB9A-9248-9861-683A37741FA3}" type="presOf" srcId="{3B8E991D-146E-F34A-903F-FB6803D9592C}" destId="{06B1F6A9-B3D1-6549-9537-602D4416F9F9}" srcOrd="0" destOrd="0" presId="urn:microsoft.com/office/officeart/2005/8/layout/funnel1"/>
    <dgm:cxn modelId="{B461CB52-73C4-934B-9C73-38446A202D11}" srcId="{4D264D5A-4596-D74F-A1BB-FBF68C0C6FE1}" destId="{3B8E991D-146E-F34A-903F-FB6803D9592C}" srcOrd="2" destOrd="0" parTransId="{D192BD46-7CBC-4541-BC2F-70008B1882DD}" sibTransId="{D6269030-A91F-044F-A930-1D4F6CA43A79}"/>
    <dgm:cxn modelId="{513B7991-22A5-1447-B5F5-13ED6442A125}" type="presOf" srcId="{E71F5179-0CFE-5343-8481-D74F7422FD0A}" destId="{9E34F9BF-B9C4-1040-BD43-E7BCE7AE043F}" srcOrd="0" destOrd="0" presId="urn:microsoft.com/office/officeart/2005/8/layout/funnel1"/>
    <dgm:cxn modelId="{7478A935-BCD7-954F-A143-96DD05962C15}" type="presParOf" srcId="{495E3A20-4940-3F49-AE8A-59A7C9D90635}" destId="{3A9DB17E-EC5E-AB47-AA26-87CA1E9B8860}" srcOrd="0" destOrd="0" presId="urn:microsoft.com/office/officeart/2005/8/layout/funnel1"/>
    <dgm:cxn modelId="{AB60CB35-6FB3-FD45-A584-5819A11DF15D}" type="presParOf" srcId="{495E3A20-4940-3F49-AE8A-59A7C9D90635}" destId="{37B86B59-8570-4D4F-BE02-EEB166F119F5}" srcOrd="1" destOrd="0" presId="urn:microsoft.com/office/officeart/2005/8/layout/funnel1"/>
    <dgm:cxn modelId="{FB044A73-7882-2749-BEB8-7AED70696FBE}" type="presParOf" srcId="{495E3A20-4940-3F49-AE8A-59A7C9D90635}" destId="{14891498-53E1-4F4A-903F-E8CF659E583E}" srcOrd="2" destOrd="0" presId="urn:microsoft.com/office/officeart/2005/8/layout/funnel1"/>
    <dgm:cxn modelId="{F45D7C45-C505-A44D-A219-0C8CC51F7EB0}" type="presParOf" srcId="{495E3A20-4940-3F49-AE8A-59A7C9D90635}" destId="{06B1F6A9-B3D1-6549-9537-602D4416F9F9}" srcOrd="3" destOrd="0" presId="urn:microsoft.com/office/officeart/2005/8/layout/funnel1"/>
    <dgm:cxn modelId="{B318E5CF-304B-744A-A604-E11331033BFD}" type="presParOf" srcId="{495E3A20-4940-3F49-AE8A-59A7C9D90635}" destId="{9E34F9BF-B9C4-1040-BD43-E7BCE7AE043F}" srcOrd="4" destOrd="0" presId="urn:microsoft.com/office/officeart/2005/8/layout/funnel1"/>
    <dgm:cxn modelId="{93B2D245-B9F7-4142-A96D-11666FD65B9D}" type="presParOf" srcId="{495E3A20-4940-3F49-AE8A-59A7C9D90635}" destId="{893B01AE-9D30-7C4F-9ED2-B0DB1EDC90E5}" srcOrd="5" destOrd="0" presId="urn:microsoft.com/office/officeart/2005/8/layout/funnel1"/>
    <dgm:cxn modelId="{840D17CF-654D-644E-BFB7-2799F4AA3A36}" type="presParOf" srcId="{495E3A20-4940-3F49-AE8A-59A7C9D90635}" destId="{7A1654A2-722F-8247-8E9A-252894A2E8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264D5A-4596-D74F-A1BB-FBF68C0C6FE1}" type="doc">
      <dgm:prSet loTypeId="urn:microsoft.com/office/officeart/2005/8/layout/funnel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844F44-553F-C949-A3BE-2AD651CA7DE0}">
      <dgm:prSet phldrT="[Text]"/>
      <dgm:spPr/>
      <dgm:t>
        <a:bodyPr/>
        <a:lstStyle/>
        <a:p>
          <a:r>
            <a:rPr lang="en-US" dirty="0"/>
            <a:t>FDA</a:t>
          </a:r>
        </a:p>
      </dgm:t>
    </dgm:pt>
    <dgm:pt modelId="{CADC8691-D187-4349-825A-641C90899B27}" type="parTrans" cxnId="{6FAC1E0E-9537-764D-8240-47DF772D5FEE}">
      <dgm:prSet/>
      <dgm:spPr/>
      <dgm:t>
        <a:bodyPr/>
        <a:lstStyle/>
        <a:p>
          <a:endParaRPr lang="en-US"/>
        </a:p>
      </dgm:t>
    </dgm:pt>
    <dgm:pt modelId="{C36F6ECC-D7E6-F042-8017-59ECE06413E2}" type="sibTrans" cxnId="{6FAC1E0E-9537-764D-8240-47DF772D5FEE}">
      <dgm:prSet/>
      <dgm:spPr/>
      <dgm:t>
        <a:bodyPr/>
        <a:lstStyle/>
        <a:p>
          <a:endParaRPr lang="en-US"/>
        </a:p>
      </dgm:t>
    </dgm:pt>
    <dgm:pt modelId="{E71F5179-0CFE-5343-8481-D74F7422FD0A}">
      <dgm:prSet phldrT="[Text]"/>
      <dgm:spPr/>
      <dgm:t>
        <a:bodyPr/>
        <a:lstStyle/>
        <a:p>
          <a:r>
            <a:rPr lang="en-US" dirty="0"/>
            <a:t>IRB</a:t>
          </a:r>
        </a:p>
      </dgm:t>
    </dgm:pt>
    <dgm:pt modelId="{223FFF27-1431-8545-ADF6-E636ED54242A}" type="parTrans" cxnId="{4D442747-4CBD-3348-BBD9-5FD941F5BD10}">
      <dgm:prSet/>
      <dgm:spPr/>
      <dgm:t>
        <a:bodyPr/>
        <a:lstStyle/>
        <a:p>
          <a:endParaRPr lang="en-US"/>
        </a:p>
      </dgm:t>
    </dgm:pt>
    <dgm:pt modelId="{A7BE45FA-1FF7-264E-810E-C25CC60D88D6}" type="sibTrans" cxnId="{4D442747-4CBD-3348-BBD9-5FD941F5BD10}">
      <dgm:prSet/>
      <dgm:spPr/>
      <dgm:t>
        <a:bodyPr/>
        <a:lstStyle/>
        <a:p>
          <a:endParaRPr lang="en-US"/>
        </a:p>
      </dgm:t>
    </dgm:pt>
    <dgm:pt modelId="{3B8E991D-146E-F34A-903F-FB6803D9592C}">
      <dgm:prSet phldrT="[Text]"/>
      <dgm:spPr/>
      <dgm:t>
        <a:bodyPr/>
        <a:lstStyle/>
        <a:p>
          <a:r>
            <a:rPr lang="en-US" dirty="0"/>
            <a:t>DSMB</a:t>
          </a:r>
        </a:p>
      </dgm:t>
    </dgm:pt>
    <dgm:pt modelId="{D6269030-A91F-044F-A930-1D4F6CA43A79}" type="sibTrans" cxnId="{B461CB52-73C4-934B-9C73-38446A202D11}">
      <dgm:prSet/>
      <dgm:spPr/>
      <dgm:t>
        <a:bodyPr/>
        <a:lstStyle/>
        <a:p>
          <a:endParaRPr lang="en-US"/>
        </a:p>
      </dgm:t>
    </dgm:pt>
    <dgm:pt modelId="{D192BD46-7CBC-4541-BC2F-70008B1882DD}" type="parTrans" cxnId="{B461CB52-73C4-934B-9C73-38446A202D11}">
      <dgm:prSet/>
      <dgm:spPr/>
      <dgm:t>
        <a:bodyPr/>
        <a:lstStyle/>
        <a:p>
          <a:endParaRPr lang="en-US"/>
        </a:p>
      </dgm:t>
    </dgm:pt>
    <dgm:pt modelId="{8346F2CC-CA39-574B-83C3-61CA5E72E871}">
      <dgm:prSet phldrT="[Text]" custT="1"/>
      <dgm:spPr/>
      <dgm:t>
        <a:bodyPr/>
        <a:lstStyle/>
        <a:p>
          <a:r>
            <a:rPr lang="en-US" sz="2800" dirty="0"/>
            <a:t>Good Clinical Practice</a:t>
          </a:r>
        </a:p>
      </dgm:t>
    </dgm:pt>
    <dgm:pt modelId="{8C185DBF-284B-D243-BFDB-D369B5958B96}" type="sibTrans" cxnId="{3562AE5A-6EF3-524D-BBEF-3D0E10862CA8}">
      <dgm:prSet/>
      <dgm:spPr/>
      <dgm:t>
        <a:bodyPr/>
        <a:lstStyle/>
        <a:p>
          <a:endParaRPr lang="en-US"/>
        </a:p>
      </dgm:t>
    </dgm:pt>
    <dgm:pt modelId="{13E2FE39-1C85-9743-B9AA-7F283DC276E3}" type="parTrans" cxnId="{3562AE5A-6EF3-524D-BBEF-3D0E10862CA8}">
      <dgm:prSet/>
      <dgm:spPr/>
      <dgm:t>
        <a:bodyPr/>
        <a:lstStyle/>
        <a:p>
          <a:endParaRPr lang="en-US"/>
        </a:p>
      </dgm:t>
    </dgm:pt>
    <dgm:pt modelId="{495E3A20-4940-3F49-AE8A-59A7C9D90635}" type="pres">
      <dgm:prSet presAssocID="{4D264D5A-4596-D74F-A1BB-FBF68C0C6FE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DB17E-EC5E-AB47-AA26-87CA1E9B8860}" type="pres">
      <dgm:prSet presAssocID="{4D264D5A-4596-D74F-A1BB-FBF68C0C6FE1}" presName="ellipse" presStyleLbl="trBgShp" presStyleIdx="0" presStyleCnt="1"/>
      <dgm:spPr/>
    </dgm:pt>
    <dgm:pt modelId="{37B86B59-8570-4D4F-BE02-EEB166F119F5}" type="pres">
      <dgm:prSet presAssocID="{4D264D5A-4596-D74F-A1BB-FBF68C0C6FE1}" presName="arrow1" presStyleLbl="fgShp" presStyleIdx="0" presStyleCnt="1"/>
      <dgm:spPr/>
    </dgm:pt>
    <dgm:pt modelId="{14891498-53E1-4F4A-903F-E8CF659E583E}" type="pres">
      <dgm:prSet presAssocID="{4D264D5A-4596-D74F-A1BB-FBF68C0C6FE1}" presName="rectangle" presStyleLbl="revTx" presStyleIdx="0" presStyleCnt="1" custLinFactNeighborX="919" custLinFactNeighborY="4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1F6A9-B3D1-6549-9537-602D4416F9F9}" type="pres">
      <dgm:prSet presAssocID="{E71F5179-0CFE-5343-8481-D74F7422FD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4F9BF-B9C4-1040-BD43-E7BCE7AE043F}" type="pres">
      <dgm:prSet presAssocID="{3B8E991D-146E-F34A-903F-FB6803D9592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B01AE-9D30-7C4F-9ED2-B0DB1EDC90E5}" type="pres">
      <dgm:prSet presAssocID="{8346F2CC-CA39-574B-83C3-61CA5E72E87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654A2-722F-8247-8E9A-252894A2E81F}" type="pres">
      <dgm:prSet presAssocID="{4D264D5A-4596-D74F-A1BB-FBF68C0C6FE1}" presName="funnel" presStyleLbl="trAlignAcc1" presStyleIdx="0" presStyleCnt="1"/>
      <dgm:spPr/>
    </dgm:pt>
  </dgm:ptLst>
  <dgm:cxnLst>
    <dgm:cxn modelId="{E07E152E-376D-D14F-9552-98BBC2992FE0}" type="presOf" srcId="{BF844F44-553F-C949-A3BE-2AD651CA7DE0}" destId="{893B01AE-9D30-7C4F-9ED2-B0DB1EDC90E5}" srcOrd="0" destOrd="0" presId="urn:microsoft.com/office/officeart/2005/8/layout/funnel1"/>
    <dgm:cxn modelId="{3562AE5A-6EF3-524D-BBEF-3D0E10862CA8}" srcId="{4D264D5A-4596-D74F-A1BB-FBF68C0C6FE1}" destId="{8346F2CC-CA39-574B-83C3-61CA5E72E871}" srcOrd="3" destOrd="0" parTransId="{13E2FE39-1C85-9743-B9AA-7F283DC276E3}" sibTransId="{8C185DBF-284B-D243-BFDB-D369B5958B96}"/>
    <dgm:cxn modelId="{6FAC1E0E-9537-764D-8240-47DF772D5FEE}" srcId="{4D264D5A-4596-D74F-A1BB-FBF68C0C6FE1}" destId="{BF844F44-553F-C949-A3BE-2AD651CA7DE0}" srcOrd="0" destOrd="0" parTransId="{CADC8691-D187-4349-825A-641C90899B27}" sibTransId="{C36F6ECC-D7E6-F042-8017-59ECE06413E2}"/>
    <dgm:cxn modelId="{646D98DE-B408-7543-B0B9-451C5F8DE1C8}" type="presOf" srcId="{8346F2CC-CA39-574B-83C3-61CA5E72E871}" destId="{14891498-53E1-4F4A-903F-E8CF659E583E}" srcOrd="0" destOrd="0" presId="urn:microsoft.com/office/officeart/2005/8/layout/funnel1"/>
    <dgm:cxn modelId="{087D3D30-E0B9-7A45-AF36-386E21FD3462}" type="presOf" srcId="{4D264D5A-4596-D74F-A1BB-FBF68C0C6FE1}" destId="{495E3A20-4940-3F49-AE8A-59A7C9D90635}" srcOrd="0" destOrd="0" presId="urn:microsoft.com/office/officeart/2005/8/layout/funnel1"/>
    <dgm:cxn modelId="{4D442747-4CBD-3348-BBD9-5FD941F5BD10}" srcId="{4D264D5A-4596-D74F-A1BB-FBF68C0C6FE1}" destId="{E71F5179-0CFE-5343-8481-D74F7422FD0A}" srcOrd="1" destOrd="0" parTransId="{223FFF27-1431-8545-ADF6-E636ED54242A}" sibTransId="{A7BE45FA-1FF7-264E-810E-C25CC60D88D6}"/>
    <dgm:cxn modelId="{6E9E6366-CB9A-9248-9861-683A37741FA3}" type="presOf" srcId="{3B8E991D-146E-F34A-903F-FB6803D9592C}" destId="{06B1F6A9-B3D1-6549-9537-602D4416F9F9}" srcOrd="0" destOrd="0" presId="urn:microsoft.com/office/officeart/2005/8/layout/funnel1"/>
    <dgm:cxn modelId="{B461CB52-73C4-934B-9C73-38446A202D11}" srcId="{4D264D5A-4596-D74F-A1BB-FBF68C0C6FE1}" destId="{3B8E991D-146E-F34A-903F-FB6803D9592C}" srcOrd="2" destOrd="0" parTransId="{D192BD46-7CBC-4541-BC2F-70008B1882DD}" sibTransId="{D6269030-A91F-044F-A930-1D4F6CA43A79}"/>
    <dgm:cxn modelId="{513B7991-22A5-1447-B5F5-13ED6442A125}" type="presOf" srcId="{E71F5179-0CFE-5343-8481-D74F7422FD0A}" destId="{9E34F9BF-B9C4-1040-BD43-E7BCE7AE043F}" srcOrd="0" destOrd="0" presId="urn:microsoft.com/office/officeart/2005/8/layout/funnel1"/>
    <dgm:cxn modelId="{7478A935-BCD7-954F-A143-96DD05962C15}" type="presParOf" srcId="{495E3A20-4940-3F49-AE8A-59A7C9D90635}" destId="{3A9DB17E-EC5E-AB47-AA26-87CA1E9B8860}" srcOrd="0" destOrd="0" presId="urn:microsoft.com/office/officeart/2005/8/layout/funnel1"/>
    <dgm:cxn modelId="{AB60CB35-6FB3-FD45-A584-5819A11DF15D}" type="presParOf" srcId="{495E3A20-4940-3F49-AE8A-59A7C9D90635}" destId="{37B86B59-8570-4D4F-BE02-EEB166F119F5}" srcOrd="1" destOrd="0" presId="urn:microsoft.com/office/officeart/2005/8/layout/funnel1"/>
    <dgm:cxn modelId="{FB044A73-7882-2749-BEB8-7AED70696FBE}" type="presParOf" srcId="{495E3A20-4940-3F49-AE8A-59A7C9D90635}" destId="{14891498-53E1-4F4A-903F-E8CF659E583E}" srcOrd="2" destOrd="0" presId="urn:microsoft.com/office/officeart/2005/8/layout/funnel1"/>
    <dgm:cxn modelId="{F45D7C45-C505-A44D-A219-0C8CC51F7EB0}" type="presParOf" srcId="{495E3A20-4940-3F49-AE8A-59A7C9D90635}" destId="{06B1F6A9-B3D1-6549-9537-602D4416F9F9}" srcOrd="3" destOrd="0" presId="urn:microsoft.com/office/officeart/2005/8/layout/funnel1"/>
    <dgm:cxn modelId="{B318E5CF-304B-744A-A604-E11331033BFD}" type="presParOf" srcId="{495E3A20-4940-3F49-AE8A-59A7C9D90635}" destId="{9E34F9BF-B9C4-1040-BD43-E7BCE7AE043F}" srcOrd="4" destOrd="0" presId="urn:microsoft.com/office/officeart/2005/8/layout/funnel1"/>
    <dgm:cxn modelId="{93B2D245-B9F7-4142-A96D-11666FD65B9D}" type="presParOf" srcId="{495E3A20-4940-3F49-AE8A-59A7C9D90635}" destId="{893B01AE-9D30-7C4F-9ED2-B0DB1EDC90E5}" srcOrd="5" destOrd="0" presId="urn:microsoft.com/office/officeart/2005/8/layout/funnel1"/>
    <dgm:cxn modelId="{840D17CF-654D-644E-BFB7-2799F4AA3A36}" type="presParOf" srcId="{495E3A20-4940-3F49-AE8A-59A7C9D90635}" destId="{7A1654A2-722F-8247-8E9A-252894A2E8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3E4FF-8765-43E5-BE5D-4A53A224E3E3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C9442AF2-9FAF-4EAA-B84C-AF8A711624C5}">
      <dgm:prSet phldrT="[Text]" phldr="0" custT="1"/>
      <dgm:spPr/>
      <dgm:t>
        <a:bodyPr/>
        <a:lstStyle/>
        <a:p>
          <a:r>
            <a:rPr lang="en-US" sz="2400" dirty="0">
              <a:latin typeface="Calibri Light" panose="020F0302020204030204"/>
            </a:rPr>
            <a:t>Diagnosis</a:t>
          </a:r>
          <a:endParaRPr lang="en-US" sz="2400" dirty="0"/>
        </a:p>
      </dgm:t>
    </dgm:pt>
    <dgm:pt modelId="{A0A98B57-C751-46EF-8C9A-408FDD522FEB}" type="parTrans" cxnId="{A2A9A929-1640-4F45-A0C1-764D118B257B}">
      <dgm:prSet/>
      <dgm:spPr/>
      <dgm:t>
        <a:bodyPr/>
        <a:lstStyle/>
        <a:p>
          <a:endParaRPr lang="en-US"/>
        </a:p>
      </dgm:t>
    </dgm:pt>
    <dgm:pt modelId="{63F1DA2C-1767-42DB-A484-98214A4C7C63}" type="sibTrans" cxnId="{A2A9A929-1640-4F45-A0C1-764D118B257B}">
      <dgm:prSet/>
      <dgm:spPr/>
      <dgm:t>
        <a:bodyPr/>
        <a:lstStyle/>
        <a:p>
          <a:endParaRPr lang="en-US"/>
        </a:p>
      </dgm:t>
    </dgm:pt>
    <dgm:pt modelId="{0517536B-E568-49AC-9284-242251B47D51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 Light" panose="020F0302020204030204"/>
            </a:rPr>
            <a:t>Trial identification</a:t>
          </a:r>
        </a:p>
      </dgm:t>
    </dgm:pt>
    <dgm:pt modelId="{51A67A12-C44B-43C8-B953-EB5C365981EC}" type="parTrans" cxnId="{5D4F39E5-BDFC-4DD3-8FDC-F8B2CC330116}">
      <dgm:prSet/>
      <dgm:spPr/>
      <dgm:t>
        <a:bodyPr/>
        <a:lstStyle/>
        <a:p>
          <a:endParaRPr lang="en-US"/>
        </a:p>
      </dgm:t>
    </dgm:pt>
    <dgm:pt modelId="{96A8FCA2-6F7D-4F73-8764-708149FD6AA3}" type="sibTrans" cxnId="{5D4F39E5-BDFC-4DD3-8FDC-F8B2CC330116}">
      <dgm:prSet/>
      <dgm:spPr/>
      <dgm:t>
        <a:bodyPr/>
        <a:lstStyle/>
        <a:p>
          <a:endParaRPr lang="en-US"/>
        </a:p>
      </dgm:t>
    </dgm:pt>
    <dgm:pt modelId="{5CAF2396-7D64-438A-9DA3-07230986F733}">
      <dgm:prSet phldrT="[Text]" phldr="0" custT="1"/>
      <dgm:spPr/>
      <dgm:t>
        <a:bodyPr/>
        <a:lstStyle/>
        <a:p>
          <a:pPr rtl="0"/>
          <a:r>
            <a:rPr lang="en-US" sz="2400" dirty="0">
              <a:latin typeface="Calibri Light" panose="020F0302020204030204"/>
            </a:rPr>
            <a:t>Discussion and decision regarding informed consent</a:t>
          </a:r>
          <a:endParaRPr lang="en-US" sz="2400" dirty="0"/>
        </a:p>
      </dgm:t>
    </dgm:pt>
    <dgm:pt modelId="{49CA674A-3E20-47B5-8D7F-10F1C11617D7}" type="parTrans" cxnId="{33A13816-BDF0-4F60-BF6D-FAFBC11039DB}">
      <dgm:prSet/>
      <dgm:spPr/>
      <dgm:t>
        <a:bodyPr/>
        <a:lstStyle/>
        <a:p>
          <a:endParaRPr lang="en-US"/>
        </a:p>
      </dgm:t>
    </dgm:pt>
    <dgm:pt modelId="{EC890FF8-F758-4CE0-91D9-A959E8F06735}" type="sibTrans" cxnId="{33A13816-BDF0-4F60-BF6D-FAFBC11039DB}">
      <dgm:prSet/>
      <dgm:spPr/>
      <dgm:t>
        <a:bodyPr/>
        <a:lstStyle/>
        <a:p>
          <a:endParaRPr lang="en-US"/>
        </a:p>
      </dgm:t>
    </dgm:pt>
    <dgm:pt modelId="{74C0A378-F51F-48C4-90F0-774B64F0234D}">
      <dgm:prSet phldr="0" custT="1"/>
      <dgm:spPr/>
      <dgm:t>
        <a:bodyPr/>
        <a:lstStyle/>
        <a:p>
          <a:pPr rtl="0"/>
          <a:r>
            <a:rPr lang="en-US" sz="2400" dirty="0">
              <a:latin typeface="Calibri Light" panose="020F0302020204030204"/>
            </a:rPr>
            <a:t>Preliminary screening based on available clinical information</a:t>
          </a:r>
          <a:endParaRPr lang="en-US" sz="2400" dirty="0"/>
        </a:p>
      </dgm:t>
    </dgm:pt>
    <dgm:pt modelId="{376F9385-1E65-46D7-8A8F-7816FD6A18B6}" type="parTrans" cxnId="{9D906161-F42C-4812-AFDF-A73D3059A6B2}">
      <dgm:prSet/>
      <dgm:spPr/>
      <dgm:t>
        <a:bodyPr/>
        <a:lstStyle/>
        <a:p>
          <a:endParaRPr lang="en-US"/>
        </a:p>
      </dgm:t>
    </dgm:pt>
    <dgm:pt modelId="{E7551F8C-B753-449C-B917-68FF919BE461}" type="sibTrans" cxnId="{9D906161-F42C-4812-AFDF-A73D3059A6B2}">
      <dgm:prSet/>
      <dgm:spPr/>
      <dgm:t>
        <a:bodyPr/>
        <a:lstStyle/>
        <a:p>
          <a:endParaRPr lang="en-US"/>
        </a:p>
      </dgm:t>
    </dgm:pt>
    <dgm:pt modelId="{EC7A04DF-2AE8-4C4B-BC8D-A28B12FE73FE}" type="pres">
      <dgm:prSet presAssocID="{61D3E4FF-8765-43E5-BE5D-4A53A224E3E3}" presName="arrowDiagram" presStyleCnt="0">
        <dgm:presLayoutVars>
          <dgm:chMax val="5"/>
          <dgm:dir/>
          <dgm:resizeHandles val="exact"/>
        </dgm:presLayoutVars>
      </dgm:prSet>
      <dgm:spPr/>
    </dgm:pt>
    <dgm:pt modelId="{60E6391C-8BD2-4FC2-B6C3-24D31EE1DA4F}" type="pres">
      <dgm:prSet presAssocID="{61D3E4FF-8765-43E5-BE5D-4A53A224E3E3}" presName="arrow" presStyleLbl="bgShp" presStyleIdx="0" presStyleCnt="1" custScaleX="151040"/>
      <dgm:spPr/>
    </dgm:pt>
    <dgm:pt modelId="{19DE5384-1186-5E4A-9D88-3F67A22B6D79}" type="pres">
      <dgm:prSet presAssocID="{61D3E4FF-8765-43E5-BE5D-4A53A224E3E3}" presName="arrowDiagram4" presStyleCnt="0"/>
      <dgm:spPr/>
    </dgm:pt>
    <dgm:pt modelId="{2377B6D5-0EC3-1848-B133-96733F03FFDB}" type="pres">
      <dgm:prSet presAssocID="{C9442AF2-9FAF-4EAA-B84C-AF8A711624C5}" presName="bullet4a" presStyleLbl="node1" presStyleIdx="0" presStyleCnt="4" custLinFactX="-381600" custLinFactNeighborX="-400000" custLinFactNeighborY="-73604"/>
      <dgm:spPr/>
    </dgm:pt>
    <dgm:pt modelId="{E3C6398F-E084-074B-9CDF-0261F6589594}" type="pres">
      <dgm:prSet presAssocID="{C9442AF2-9FAF-4EAA-B84C-AF8A711624C5}" presName="textBox4a" presStyleLbl="revTx" presStyleIdx="0" presStyleCnt="4" custLinFactX="-98415" custLinFactNeighborX="-100000" custLinFactNeighborY="-53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033C6-F381-3149-97C9-122496EF45C7}" type="pres">
      <dgm:prSet presAssocID="{0517536B-E568-49AC-9284-242251B47D51}" presName="bullet4b" presStyleLbl="node1" presStyleIdx="1" presStyleCnt="4" custLinFactX="-87331" custLinFactNeighborX="-100000" custLinFactNeighborY="-4833"/>
      <dgm:spPr/>
    </dgm:pt>
    <dgm:pt modelId="{D4455B66-DA2A-9948-BD54-3475447C4ACA}" type="pres">
      <dgm:prSet presAssocID="{0517536B-E568-49AC-9284-242251B47D51}" presName="textBox4b" presStyleLbl="revTx" presStyleIdx="1" presStyleCnt="4" custScaleX="182823" custScaleY="33096" custLinFactX="-59197" custLinFactNeighborX="-100000" custLinFactNeighborY="-63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73BFD-8759-2C48-8774-53228C057D7F}" type="pres">
      <dgm:prSet presAssocID="{74C0A378-F51F-48C4-90F0-774B64F0234D}" presName="bullet4c" presStyleLbl="node1" presStyleIdx="2" presStyleCnt="4" custLinFactNeighborX="59434" custLinFactNeighborY="6135"/>
      <dgm:spPr/>
    </dgm:pt>
    <dgm:pt modelId="{3B7D325F-F092-424A-A2E5-C48683D630E5}" type="pres">
      <dgm:prSet presAssocID="{74C0A378-F51F-48C4-90F0-774B64F0234D}" presName="textBox4c" presStyleLbl="revTx" presStyleIdx="2" presStyleCnt="4" custScaleX="202013" custScaleY="32453" custLinFactX="-21502" custLinFactNeighborX="-100000" custLinFactNeighborY="-6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FA5E8-790A-8C4E-9048-F5C1D4C980EC}" type="pres">
      <dgm:prSet presAssocID="{5CAF2396-7D64-438A-9DA3-07230986F733}" presName="bullet4d" presStyleLbl="node1" presStyleIdx="3" presStyleCnt="4" custLinFactX="100000" custLinFactNeighborX="174492" custLinFactNeighborY="-12446"/>
      <dgm:spPr/>
    </dgm:pt>
    <dgm:pt modelId="{FC8FEE97-0B57-2745-B1E9-89A76DFA56A7}" type="pres">
      <dgm:prSet presAssocID="{5CAF2396-7D64-438A-9DA3-07230986F733}" presName="textBox4d" presStyleLbl="revTx" presStyleIdx="3" presStyleCnt="4" custScaleX="320198" custScaleY="35033" custLinFactNeighborX="32217" custLinFactNeighborY="-64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06161-F42C-4812-AFDF-A73D3059A6B2}" srcId="{61D3E4FF-8765-43E5-BE5D-4A53A224E3E3}" destId="{74C0A378-F51F-48C4-90F0-774B64F0234D}" srcOrd="2" destOrd="0" parTransId="{376F9385-1E65-46D7-8A8F-7816FD6A18B6}" sibTransId="{E7551F8C-B753-449C-B917-68FF919BE461}"/>
    <dgm:cxn modelId="{33A13816-BDF0-4F60-BF6D-FAFBC11039DB}" srcId="{61D3E4FF-8765-43E5-BE5D-4A53A224E3E3}" destId="{5CAF2396-7D64-438A-9DA3-07230986F733}" srcOrd="3" destOrd="0" parTransId="{49CA674A-3E20-47B5-8D7F-10F1C11617D7}" sibTransId="{EC890FF8-F758-4CE0-91D9-A959E8F06735}"/>
    <dgm:cxn modelId="{4400CAE9-1D4E-5743-94A4-E512703DD93C}" type="presOf" srcId="{74C0A378-F51F-48C4-90F0-774B64F0234D}" destId="{3B7D325F-F092-424A-A2E5-C48683D630E5}" srcOrd="0" destOrd="0" presId="urn:microsoft.com/office/officeart/2005/8/layout/arrow2"/>
    <dgm:cxn modelId="{6AC2B4C6-62A6-6541-B077-EEBD240EAE69}" type="presOf" srcId="{0517536B-E568-49AC-9284-242251B47D51}" destId="{D4455B66-DA2A-9948-BD54-3475447C4ACA}" srcOrd="0" destOrd="0" presId="urn:microsoft.com/office/officeart/2005/8/layout/arrow2"/>
    <dgm:cxn modelId="{2C277273-D12F-3A4B-9F68-0887B246271C}" type="presOf" srcId="{C9442AF2-9FAF-4EAA-B84C-AF8A711624C5}" destId="{E3C6398F-E084-074B-9CDF-0261F6589594}" srcOrd="0" destOrd="0" presId="urn:microsoft.com/office/officeart/2005/8/layout/arrow2"/>
    <dgm:cxn modelId="{5D4F39E5-BDFC-4DD3-8FDC-F8B2CC330116}" srcId="{61D3E4FF-8765-43E5-BE5D-4A53A224E3E3}" destId="{0517536B-E568-49AC-9284-242251B47D51}" srcOrd="1" destOrd="0" parTransId="{51A67A12-C44B-43C8-B953-EB5C365981EC}" sibTransId="{96A8FCA2-6F7D-4F73-8764-708149FD6AA3}"/>
    <dgm:cxn modelId="{F9AFB916-E5B5-6F44-854C-6A56A628C647}" type="presOf" srcId="{5CAF2396-7D64-438A-9DA3-07230986F733}" destId="{FC8FEE97-0B57-2745-B1E9-89A76DFA56A7}" srcOrd="0" destOrd="0" presId="urn:microsoft.com/office/officeart/2005/8/layout/arrow2"/>
    <dgm:cxn modelId="{A2A9A929-1640-4F45-A0C1-764D118B257B}" srcId="{61D3E4FF-8765-43E5-BE5D-4A53A224E3E3}" destId="{C9442AF2-9FAF-4EAA-B84C-AF8A711624C5}" srcOrd="0" destOrd="0" parTransId="{A0A98B57-C751-46EF-8C9A-408FDD522FEB}" sibTransId="{63F1DA2C-1767-42DB-A484-98214A4C7C63}"/>
    <dgm:cxn modelId="{5430A6EF-E84A-924F-A05A-EF771E05D68A}" type="presOf" srcId="{61D3E4FF-8765-43E5-BE5D-4A53A224E3E3}" destId="{EC7A04DF-2AE8-4C4B-BC8D-A28B12FE73FE}" srcOrd="0" destOrd="0" presId="urn:microsoft.com/office/officeart/2005/8/layout/arrow2"/>
    <dgm:cxn modelId="{8EA907A0-0EF0-1740-88F0-E22DCFDE9639}" type="presParOf" srcId="{EC7A04DF-2AE8-4C4B-BC8D-A28B12FE73FE}" destId="{60E6391C-8BD2-4FC2-B6C3-24D31EE1DA4F}" srcOrd="0" destOrd="0" presId="urn:microsoft.com/office/officeart/2005/8/layout/arrow2"/>
    <dgm:cxn modelId="{F04ECDDD-B444-FA48-8B50-774E1E693D3A}" type="presParOf" srcId="{EC7A04DF-2AE8-4C4B-BC8D-A28B12FE73FE}" destId="{19DE5384-1186-5E4A-9D88-3F67A22B6D79}" srcOrd="1" destOrd="0" presId="urn:microsoft.com/office/officeart/2005/8/layout/arrow2"/>
    <dgm:cxn modelId="{BF2DD9FD-4158-1840-91CF-6D56927BECF6}" type="presParOf" srcId="{19DE5384-1186-5E4A-9D88-3F67A22B6D79}" destId="{2377B6D5-0EC3-1848-B133-96733F03FFDB}" srcOrd="0" destOrd="0" presId="urn:microsoft.com/office/officeart/2005/8/layout/arrow2"/>
    <dgm:cxn modelId="{2F515668-6BFE-4147-8434-FE11D8C90F83}" type="presParOf" srcId="{19DE5384-1186-5E4A-9D88-3F67A22B6D79}" destId="{E3C6398F-E084-074B-9CDF-0261F6589594}" srcOrd="1" destOrd="0" presId="urn:microsoft.com/office/officeart/2005/8/layout/arrow2"/>
    <dgm:cxn modelId="{6F01F55C-0EA2-984A-BB24-31C18D321D90}" type="presParOf" srcId="{19DE5384-1186-5E4A-9D88-3F67A22B6D79}" destId="{D9C033C6-F381-3149-97C9-122496EF45C7}" srcOrd="2" destOrd="0" presId="urn:microsoft.com/office/officeart/2005/8/layout/arrow2"/>
    <dgm:cxn modelId="{3A8CA5D0-D9BD-4D4E-8114-77E5E9AF2336}" type="presParOf" srcId="{19DE5384-1186-5E4A-9D88-3F67A22B6D79}" destId="{D4455B66-DA2A-9948-BD54-3475447C4ACA}" srcOrd="3" destOrd="0" presId="urn:microsoft.com/office/officeart/2005/8/layout/arrow2"/>
    <dgm:cxn modelId="{5DE334D0-55B7-AB45-B079-EF4F3A9ADDFE}" type="presParOf" srcId="{19DE5384-1186-5E4A-9D88-3F67A22B6D79}" destId="{D2173BFD-8759-2C48-8774-53228C057D7F}" srcOrd="4" destOrd="0" presId="urn:microsoft.com/office/officeart/2005/8/layout/arrow2"/>
    <dgm:cxn modelId="{996579BC-EF8A-2F4F-91D5-8E1E62A8A0D2}" type="presParOf" srcId="{19DE5384-1186-5E4A-9D88-3F67A22B6D79}" destId="{3B7D325F-F092-424A-A2E5-C48683D630E5}" srcOrd="5" destOrd="0" presId="urn:microsoft.com/office/officeart/2005/8/layout/arrow2"/>
    <dgm:cxn modelId="{D5ABD616-3873-034C-A4FC-928F9A05E5EF}" type="presParOf" srcId="{19DE5384-1186-5E4A-9D88-3F67A22B6D79}" destId="{779FA5E8-790A-8C4E-9048-F5C1D4C980EC}" srcOrd="6" destOrd="0" presId="urn:microsoft.com/office/officeart/2005/8/layout/arrow2"/>
    <dgm:cxn modelId="{649553FC-0447-AD4F-831F-86645C4B7EC8}" type="presParOf" srcId="{19DE5384-1186-5E4A-9D88-3F67A22B6D79}" destId="{FC8FEE97-0B57-2745-B1E9-89A76DFA56A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7C10C4-601D-4602-88DD-6F9F8119273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68DF65-D083-4B80-8E8F-61C084A9FD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Addition to general knowledge about AML- helps to design new treatments</a:t>
          </a:r>
        </a:p>
      </dgm:t>
    </dgm:pt>
    <dgm:pt modelId="{DC7E42E4-981B-4146-9152-9C913ED0D052}" type="parTrans" cxnId="{227EF5B9-6778-4A50-97DC-532384FFF6C3}">
      <dgm:prSet/>
      <dgm:spPr/>
      <dgm:t>
        <a:bodyPr/>
        <a:lstStyle/>
        <a:p>
          <a:endParaRPr lang="en-US"/>
        </a:p>
      </dgm:t>
    </dgm:pt>
    <dgm:pt modelId="{8BE96B04-D795-464E-BF4A-C791F66F4EA9}" type="sibTrans" cxnId="{227EF5B9-6778-4A50-97DC-532384FFF6C3}">
      <dgm:prSet/>
      <dgm:spPr/>
      <dgm:t>
        <a:bodyPr/>
        <a:lstStyle/>
        <a:p>
          <a:endParaRPr lang="en-US"/>
        </a:p>
      </dgm:t>
    </dgm:pt>
    <dgm:pt modelId="{2012A774-BDA8-4C53-841C-540ADF1A8E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Some of what was ‘experimental’ years ago is now our ‘standard of care’</a:t>
          </a:r>
        </a:p>
      </dgm:t>
    </dgm:pt>
    <dgm:pt modelId="{810F1BED-9637-48DE-81DD-9B92F43A4125}" type="parTrans" cxnId="{E8BB967E-047D-4154-99A3-B6F7832DE6FC}">
      <dgm:prSet/>
      <dgm:spPr/>
      <dgm:t>
        <a:bodyPr/>
        <a:lstStyle/>
        <a:p>
          <a:endParaRPr lang="en-US"/>
        </a:p>
      </dgm:t>
    </dgm:pt>
    <dgm:pt modelId="{B88F323D-5157-4044-9275-B81E56B9A2A3}" type="sibTrans" cxnId="{E8BB967E-047D-4154-99A3-B6F7832DE6FC}">
      <dgm:prSet/>
      <dgm:spPr/>
      <dgm:t>
        <a:bodyPr/>
        <a:lstStyle/>
        <a:p>
          <a:endParaRPr lang="en-US"/>
        </a:p>
      </dgm:t>
    </dgm:pt>
    <dgm:pt modelId="{3258BB59-C915-48C6-8C02-B42D9BA0F4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Participate in patient advocacy groups </a:t>
          </a:r>
        </a:p>
      </dgm:t>
    </dgm:pt>
    <dgm:pt modelId="{97DBB729-A1C3-4992-A7E5-9C79C6E8565F}" type="parTrans" cxnId="{38A40BE3-6736-4FD7-8E2C-88795A09C864}">
      <dgm:prSet/>
      <dgm:spPr/>
      <dgm:t>
        <a:bodyPr/>
        <a:lstStyle/>
        <a:p>
          <a:endParaRPr lang="en-US"/>
        </a:p>
      </dgm:t>
    </dgm:pt>
    <dgm:pt modelId="{A9B04714-506F-45C6-88E6-285D9FF9658E}" type="sibTrans" cxnId="{38A40BE3-6736-4FD7-8E2C-88795A09C864}">
      <dgm:prSet/>
      <dgm:spPr/>
      <dgm:t>
        <a:bodyPr/>
        <a:lstStyle/>
        <a:p>
          <a:endParaRPr lang="en-US"/>
        </a:p>
      </dgm:t>
    </dgm:pt>
    <dgm:pt modelId="{2DDCEC99-21C1-43B3-8795-B21EC118C0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Consider being a peer-resource for other individuals with AML</a:t>
          </a:r>
        </a:p>
      </dgm:t>
    </dgm:pt>
    <dgm:pt modelId="{83961202-CA74-4F8A-B26D-3CBD5373C878}" type="parTrans" cxnId="{26C54D79-B310-49B8-A993-8AC1D48041EA}">
      <dgm:prSet/>
      <dgm:spPr/>
      <dgm:t>
        <a:bodyPr/>
        <a:lstStyle/>
        <a:p>
          <a:endParaRPr lang="en-US"/>
        </a:p>
      </dgm:t>
    </dgm:pt>
    <dgm:pt modelId="{1EED487E-DDA1-4780-9A7B-E4000ED387B0}" type="sibTrans" cxnId="{26C54D79-B310-49B8-A993-8AC1D48041EA}">
      <dgm:prSet/>
      <dgm:spPr/>
      <dgm:t>
        <a:bodyPr/>
        <a:lstStyle/>
        <a:p>
          <a:endParaRPr lang="en-US"/>
        </a:p>
      </dgm:t>
    </dgm:pt>
    <dgm:pt modelId="{5CE77A15-F149-471A-A38E-06FF842816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Consider participation as a patient advocate on local Institutional Review Boards</a:t>
          </a:r>
        </a:p>
      </dgm:t>
    </dgm:pt>
    <dgm:pt modelId="{27337525-C8EA-4D94-9FEA-4866498D0A52}" type="parTrans" cxnId="{BCE9C7F7-ECD4-4192-8DCC-8930EA038B05}">
      <dgm:prSet/>
      <dgm:spPr/>
      <dgm:t>
        <a:bodyPr/>
        <a:lstStyle/>
        <a:p>
          <a:endParaRPr lang="en-US"/>
        </a:p>
      </dgm:t>
    </dgm:pt>
    <dgm:pt modelId="{F2C3FDCC-0301-4C6F-987A-2D08AD3E434C}" type="sibTrans" cxnId="{BCE9C7F7-ECD4-4192-8DCC-8930EA038B05}">
      <dgm:prSet/>
      <dgm:spPr/>
      <dgm:t>
        <a:bodyPr/>
        <a:lstStyle/>
        <a:p>
          <a:endParaRPr lang="en-US"/>
        </a:p>
      </dgm:t>
    </dgm:pt>
    <dgm:pt modelId="{80050FB8-FF63-4CD6-8759-4BC1572FBC9C}" type="pres">
      <dgm:prSet presAssocID="{587C10C4-601D-4602-88DD-6F9F8119273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908AD5-BDB9-4015-973A-7CEB81A07F21}" type="pres">
      <dgm:prSet presAssocID="{4168DF65-D083-4B80-8E8F-61C084A9FD06}" presName="compNode" presStyleCnt="0"/>
      <dgm:spPr/>
    </dgm:pt>
    <dgm:pt modelId="{315A9992-587E-43B6-8B6A-BFC153809AAB}" type="pres">
      <dgm:prSet presAssocID="{4168DF65-D083-4B80-8E8F-61C084A9FD06}" presName="bgRect" presStyleLbl="bgShp" presStyleIdx="0" presStyleCnt="5"/>
      <dgm:spPr/>
    </dgm:pt>
    <dgm:pt modelId="{FEDA4BEE-8D98-49F7-A990-C068A1D1C971}" type="pres">
      <dgm:prSet presAssocID="{4168DF65-D083-4B80-8E8F-61C084A9FD0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47858641-2528-4B97-B855-958829DFD072}" type="pres">
      <dgm:prSet presAssocID="{4168DF65-D083-4B80-8E8F-61C084A9FD06}" presName="spaceRect" presStyleCnt="0"/>
      <dgm:spPr/>
    </dgm:pt>
    <dgm:pt modelId="{3428017E-DBB1-43AE-AA61-867A79E1F1B9}" type="pres">
      <dgm:prSet presAssocID="{4168DF65-D083-4B80-8E8F-61C084A9FD06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6164010-1B90-410A-A5F4-0B67D8CFDFF7}" type="pres">
      <dgm:prSet presAssocID="{8BE96B04-D795-464E-BF4A-C791F66F4EA9}" presName="sibTrans" presStyleCnt="0"/>
      <dgm:spPr/>
    </dgm:pt>
    <dgm:pt modelId="{9D63D086-F8FD-459D-A69D-FDD8D5FA8137}" type="pres">
      <dgm:prSet presAssocID="{2012A774-BDA8-4C53-841C-540ADF1A8E71}" presName="compNode" presStyleCnt="0"/>
      <dgm:spPr/>
    </dgm:pt>
    <dgm:pt modelId="{F7EEDA27-98FA-40D7-A816-6A699DA30D9D}" type="pres">
      <dgm:prSet presAssocID="{2012A774-BDA8-4C53-841C-540ADF1A8E71}" presName="bgRect" presStyleLbl="bgShp" presStyleIdx="1" presStyleCnt="5"/>
      <dgm:spPr/>
    </dgm:pt>
    <dgm:pt modelId="{64678A56-F970-4547-BB75-35A94F615AA0}" type="pres">
      <dgm:prSet presAssocID="{2012A774-BDA8-4C53-841C-540ADF1A8E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90213B2-ECBB-44DD-9454-480F0F48EB75}" type="pres">
      <dgm:prSet presAssocID="{2012A774-BDA8-4C53-841C-540ADF1A8E71}" presName="spaceRect" presStyleCnt="0"/>
      <dgm:spPr/>
    </dgm:pt>
    <dgm:pt modelId="{608D2F52-CC45-4AF2-A612-8907676ED3B7}" type="pres">
      <dgm:prSet presAssocID="{2012A774-BDA8-4C53-841C-540ADF1A8E71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AC0381-F36B-4CAD-9769-71A2FF1E18B1}" type="pres">
      <dgm:prSet presAssocID="{B88F323D-5157-4044-9275-B81E56B9A2A3}" presName="sibTrans" presStyleCnt="0"/>
      <dgm:spPr/>
    </dgm:pt>
    <dgm:pt modelId="{9F57490B-EEFD-4BBD-B10C-377420CE1C0C}" type="pres">
      <dgm:prSet presAssocID="{3258BB59-C915-48C6-8C02-B42D9BA0F403}" presName="compNode" presStyleCnt="0"/>
      <dgm:spPr/>
    </dgm:pt>
    <dgm:pt modelId="{C43112E5-DFA6-4F5B-BEA0-99891491D552}" type="pres">
      <dgm:prSet presAssocID="{3258BB59-C915-48C6-8C02-B42D9BA0F403}" presName="bgRect" presStyleLbl="bgShp" presStyleIdx="2" presStyleCnt="5"/>
      <dgm:spPr/>
    </dgm:pt>
    <dgm:pt modelId="{842BFA9A-9951-42C1-A2F6-578AEA49C7B9}" type="pres">
      <dgm:prSet presAssocID="{3258BB59-C915-48C6-8C02-B42D9BA0F40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EE30A01-8964-467E-AA75-1572E4165362}" type="pres">
      <dgm:prSet presAssocID="{3258BB59-C915-48C6-8C02-B42D9BA0F403}" presName="spaceRect" presStyleCnt="0"/>
      <dgm:spPr/>
    </dgm:pt>
    <dgm:pt modelId="{15588359-C854-4F54-AEDE-46BFA7239FC5}" type="pres">
      <dgm:prSet presAssocID="{3258BB59-C915-48C6-8C02-B42D9BA0F40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F7CE62-ADAE-44A6-95AB-188BDA6AE54B}" type="pres">
      <dgm:prSet presAssocID="{A9B04714-506F-45C6-88E6-285D9FF9658E}" presName="sibTrans" presStyleCnt="0"/>
      <dgm:spPr/>
    </dgm:pt>
    <dgm:pt modelId="{15D13451-4EA6-4C52-9AEC-007BB1B6803B}" type="pres">
      <dgm:prSet presAssocID="{2DDCEC99-21C1-43B3-8795-B21EC118C0DA}" presName="compNode" presStyleCnt="0"/>
      <dgm:spPr/>
    </dgm:pt>
    <dgm:pt modelId="{EA07A063-6AA0-4677-883A-0F015B388CBF}" type="pres">
      <dgm:prSet presAssocID="{2DDCEC99-21C1-43B3-8795-B21EC118C0DA}" presName="bgRect" presStyleLbl="bgShp" presStyleIdx="3" presStyleCnt="5"/>
      <dgm:spPr/>
    </dgm:pt>
    <dgm:pt modelId="{CA04DC17-A336-484E-806D-D13D59EC474A}" type="pres">
      <dgm:prSet presAssocID="{2DDCEC99-21C1-43B3-8795-B21EC118C0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9A06E134-8B65-4F73-A5C6-CD78B471131B}" type="pres">
      <dgm:prSet presAssocID="{2DDCEC99-21C1-43B3-8795-B21EC118C0DA}" presName="spaceRect" presStyleCnt="0"/>
      <dgm:spPr/>
    </dgm:pt>
    <dgm:pt modelId="{DEBFE172-D5AD-4AD6-9091-48183F2E69EF}" type="pres">
      <dgm:prSet presAssocID="{2DDCEC99-21C1-43B3-8795-B21EC118C0DA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A38344-EB2E-4B12-85B2-8269B17DCB3E}" type="pres">
      <dgm:prSet presAssocID="{1EED487E-DDA1-4780-9A7B-E4000ED387B0}" presName="sibTrans" presStyleCnt="0"/>
      <dgm:spPr/>
    </dgm:pt>
    <dgm:pt modelId="{A05E30D5-ECA1-4732-9644-A0C22A1B6E00}" type="pres">
      <dgm:prSet presAssocID="{5CE77A15-F149-471A-A38E-06FF84281640}" presName="compNode" presStyleCnt="0"/>
      <dgm:spPr/>
    </dgm:pt>
    <dgm:pt modelId="{53AA12F4-EAED-423A-A096-D6D17190AED9}" type="pres">
      <dgm:prSet presAssocID="{5CE77A15-F149-471A-A38E-06FF84281640}" presName="bgRect" presStyleLbl="bgShp" presStyleIdx="4" presStyleCnt="5"/>
      <dgm:spPr/>
    </dgm:pt>
    <dgm:pt modelId="{90FE1B6F-B6A7-4BD8-8AD6-395FD4C477A1}" type="pres">
      <dgm:prSet presAssocID="{5CE77A15-F149-471A-A38E-06FF842816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6F8AE6C-91E0-48AD-8B63-557A27A4C040}" type="pres">
      <dgm:prSet presAssocID="{5CE77A15-F149-471A-A38E-06FF84281640}" presName="spaceRect" presStyleCnt="0"/>
      <dgm:spPr/>
    </dgm:pt>
    <dgm:pt modelId="{78E26808-E046-4E50-82E7-26EEA744BB4E}" type="pres">
      <dgm:prSet presAssocID="{5CE77A15-F149-471A-A38E-06FF84281640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B967E-047D-4154-99A3-B6F7832DE6FC}" srcId="{587C10C4-601D-4602-88DD-6F9F81192731}" destId="{2012A774-BDA8-4C53-841C-540ADF1A8E71}" srcOrd="1" destOrd="0" parTransId="{810F1BED-9637-48DE-81DD-9B92F43A4125}" sibTransId="{B88F323D-5157-4044-9275-B81E56B9A2A3}"/>
    <dgm:cxn modelId="{DE9E862C-946D-42F1-8632-5A3395B028B9}" type="presOf" srcId="{2012A774-BDA8-4C53-841C-540ADF1A8E71}" destId="{608D2F52-CC45-4AF2-A612-8907676ED3B7}" srcOrd="0" destOrd="0" presId="urn:microsoft.com/office/officeart/2018/2/layout/IconVerticalSolidList"/>
    <dgm:cxn modelId="{BCE9C7F7-ECD4-4192-8DCC-8930EA038B05}" srcId="{587C10C4-601D-4602-88DD-6F9F81192731}" destId="{5CE77A15-F149-471A-A38E-06FF84281640}" srcOrd="4" destOrd="0" parTransId="{27337525-C8EA-4D94-9FEA-4866498D0A52}" sibTransId="{F2C3FDCC-0301-4C6F-987A-2D08AD3E434C}"/>
    <dgm:cxn modelId="{937125F9-8B11-4FB5-8BBA-D1F5FA3F3453}" type="presOf" srcId="{4168DF65-D083-4B80-8E8F-61C084A9FD06}" destId="{3428017E-DBB1-43AE-AA61-867A79E1F1B9}" srcOrd="0" destOrd="0" presId="urn:microsoft.com/office/officeart/2018/2/layout/IconVerticalSolidList"/>
    <dgm:cxn modelId="{227EF5B9-6778-4A50-97DC-532384FFF6C3}" srcId="{587C10C4-601D-4602-88DD-6F9F81192731}" destId="{4168DF65-D083-4B80-8E8F-61C084A9FD06}" srcOrd="0" destOrd="0" parTransId="{DC7E42E4-981B-4146-9152-9C913ED0D052}" sibTransId="{8BE96B04-D795-464E-BF4A-C791F66F4EA9}"/>
    <dgm:cxn modelId="{4917E898-00EB-4B22-BE7F-206A98F94D38}" type="presOf" srcId="{3258BB59-C915-48C6-8C02-B42D9BA0F403}" destId="{15588359-C854-4F54-AEDE-46BFA7239FC5}" srcOrd="0" destOrd="0" presId="urn:microsoft.com/office/officeart/2018/2/layout/IconVerticalSolidList"/>
    <dgm:cxn modelId="{26C54D79-B310-49B8-A993-8AC1D48041EA}" srcId="{587C10C4-601D-4602-88DD-6F9F81192731}" destId="{2DDCEC99-21C1-43B3-8795-B21EC118C0DA}" srcOrd="3" destOrd="0" parTransId="{83961202-CA74-4F8A-B26D-3CBD5373C878}" sibTransId="{1EED487E-DDA1-4780-9A7B-E4000ED387B0}"/>
    <dgm:cxn modelId="{7318EBC8-BB45-4E7E-9CF5-2DB70A6DB846}" type="presOf" srcId="{5CE77A15-F149-471A-A38E-06FF84281640}" destId="{78E26808-E046-4E50-82E7-26EEA744BB4E}" srcOrd="0" destOrd="0" presId="urn:microsoft.com/office/officeart/2018/2/layout/IconVerticalSolidList"/>
    <dgm:cxn modelId="{38A40BE3-6736-4FD7-8E2C-88795A09C864}" srcId="{587C10C4-601D-4602-88DD-6F9F81192731}" destId="{3258BB59-C915-48C6-8C02-B42D9BA0F403}" srcOrd="2" destOrd="0" parTransId="{97DBB729-A1C3-4992-A7E5-9C79C6E8565F}" sibTransId="{A9B04714-506F-45C6-88E6-285D9FF9658E}"/>
    <dgm:cxn modelId="{52B0C3EF-326D-4707-AF3F-F7678E53D015}" type="presOf" srcId="{2DDCEC99-21C1-43B3-8795-B21EC118C0DA}" destId="{DEBFE172-D5AD-4AD6-9091-48183F2E69EF}" srcOrd="0" destOrd="0" presId="urn:microsoft.com/office/officeart/2018/2/layout/IconVerticalSolidList"/>
    <dgm:cxn modelId="{2EA109FF-2ADD-405C-B825-01256B77FFEF}" type="presOf" srcId="{587C10C4-601D-4602-88DD-6F9F81192731}" destId="{80050FB8-FF63-4CD6-8759-4BC1572FBC9C}" srcOrd="0" destOrd="0" presId="urn:microsoft.com/office/officeart/2018/2/layout/IconVerticalSolidList"/>
    <dgm:cxn modelId="{A0C475AC-CE8F-4F99-8079-B41C4F804B7C}" type="presParOf" srcId="{80050FB8-FF63-4CD6-8759-4BC1572FBC9C}" destId="{F0908AD5-BDB9-4015-973A-7CEB81A07F21}" srcOrd="0" destOrd="0" presId="urn:microsoft.com/office/officeart/2018/2/layout/IconVerticalSolidList"/>
    <dgm:cxn modelId="{A2B52B47-B87E-4644-86F4-C19AFD98830C}" type="presParOf" srcId="{F0908AD5-BDB9-4015-973A-7CEB81A07F21}" destId="{315A9992-587E-43B6-8B6A-BFC153809AAB}" srcOrd="0" destOrd="0" presId="urn:microsoft.com/office/officeart/2018/2/layout/IconVerticalSolidList"/>
    <dgm:cxn modelId="{2A148474-446B-412E-A504-A3ED33E8880B}" type="presParOf" srcId="{F0908AD5-BDB9-4015-973A-7CEB81A07F21}" destId="{FEDA4BEE-8D98-49F7-A990-C068A1D1C971}" srcOrd="1" destOrd="0" presId="urn:microsoft.com/office/officeart/2018/2/layout/IconVerticalSolidList"/>
    <dgm:cxn modelId="{4ADBBC2C-BAC8-4D12-9669-E8C1CD212755}" type="presParOf" srcId="{F0908AD5-BDB9-4015-973A-7CEB81A07F21}" destId="{47858641-2528-4B97-B855-958829DFD072}" srcOrd="2" destOrd="0" presId="urn:microsoft.com/office/officeart/2018/2/layout/IconVerticalSolidList"/>
    <dgm:cxn modelId="{446EA5F7-722A-49AB-A12A-FE6A3974D8DD}" type="presParOf" srcId="{F0908AD5-BDB9-4015-973A-7CEB81A07F21}" destId="{3428017E-DBB1-43AE-AA61-867A79E1F1B9}" srcOrd="3" destOrd="0" presId="urn:microsoft.com/office/officeart/2018/2/layout/IconVerticalSolidList"/>
    <dgm:cxn modelId="{0ABFE126-1884-4B7B-BCCD-CF886C3FD8B5}" type="presParOf" srcId="{80050FB8-FF63-4CD6-8759-4BC1572FBC9C}" destId="{A6164010-1B90-410A-A5F4-0B67D8CFDFF7}" srcOrd="1" destOrd="0" presId="urn:microsoft.com/office/officeart/2018/2/layout/IconVerticalSolidList"/>
    <dgm:cxn modelId="{69F5C1E6-34B4-46DF-9C29-72C05D35A9EC}" type="presParOf" srcId="{80050FB8-FF63-4CD6-8759-4BC1572FBC9C}" destId="{9D63D086-F8FD-459D-A69D-FDD8D5FA8137}" srcOrd="2" destOrd="0" presId="urn:microsoft.com/office/officeart/2018/2/layout/IconVerticalSolidList"/>
    <dgm:cxn modelId="{5D5BB1E1-23C0-453A-9A03-770CCD037480}" type="presParOf" srcId="{9D63D086-F8FD-459D-A69D-FDD8D5FA8137}" destId="{F7EEDA27-98FA-40D7-A816-6A699DA30D9D}" srcOrd="0" destOrd="0" presId="urn:microsoft.com/office/officeart/2018/2/layout/IconVerticalSolidList"/>
    <dgm:cxn modelId="{D5F78482-EE72-4AF0-97BE-D321B995BB3B}" type="presParOf" srcId="{9D63D086-F8FD-459D-A69D-FDD8D5FA8137}" destId="{64678A56-F970-4547-BB75-35A94F615AA0}" srcOrd="1" destOrd="0" presId="urn:microsoft.com/office/officeart/2018/2/layout/IconVerticalSolidList"/>
    <dgm:cxn modelId="{FE53114B-1C71-4C0F-9403-0BFDC0BB9675}" type="presParOf" srcId="{9D63D086-F8FD-459D-A69D-FDD8D5FA8137}" destId="{290213B2-ECBB-44DD-9454-480F0F48EB75}" srcOrd="2" destOrd="0" presId="urn:microsoft.com/office/officeart/2018/2/layout/IconVerticalSolidList"/>
    <dgm:cxn modelId="{01F8A4CA-B706-431B-993C-0F7A682EA91B}" type="presParOf" srcId="{9D63D086-F8FD-459D-A69D-FDD8D5FA8137}" destId="{608D2F52-CC45-4AF2-A612-8907676ED3B7}" srcOrd="3" destOrd="0" presId="urn:microsoft.com/office/officeart/2018/2/layout/IconVerticalSolidList"/>
    <dgm:cxn modelId="{51ED728F-C6A3-414D-BE13-854A9277A541}" type="presParOf" srcId="{80050FB8-FF63-4CD6-8759-4BC1572FBC9C}" destId="{59AC0381-F36B-4CAD-9769-71A2FF1E18B1}" srcOrd="3" destOrd="0" presId="urn:microsoft.com/office/officeart/2018/2/layout/IconVerticalSolidList"/>
    <dgm:cxn modelId="{84E42FA2-6961-4444-ADB0-61D02BAAD2DE}" type="presParOf" srcId="{80050FB8-FF63-4CD6-8759-4BC1572FBC9C}" destId="{9F57490B-EEFD-4BBD-B10C-377420CE1C0C}" srcOrd="4" destOrd="0" presId="urn:microsoft.com/office/officeart/2018/2/layout/IconVerticalSolidList"/>
    <dgm:cxn modelId="{4033ED53-47D2-4EAA-B0E2-105F9976AFFA}" type="presParOf" srcId="{9F57490B-EEFD-4BBD-B10C-377420CE1C0C}" destId="{C43112E5-DFA6-4F5B-BEA0-99891491D552}" srcOrd="0" destOrd="0" presId="urn:microsoft.com/office/officeart/2018/2/layout/IconVerticalSolidList"/>
    <dgm:cxn modelId="{26A84A67-2763-4083-A52A-F01D8C6A4AE4}" type="presParOf" srcId="{9F57490B-EEFD-4BBD-B10C-377420CE1C0C}" destId="{842BFA9A-9951-42C1-A2F6-578AEA49C7B9}" srcOrd="1" destOrd="0" presId="urn:microsoft.com/office/officeart/2018/2/layout/IconVerticalSolidList"/>
    <dgm:cxn modelId="{A8640DCD-7BFF-4F4B-BE37-D43EF6F92642}" type="presParOf" srcId="{9F57490B-EEFD-4BBD-B10C-377420CE1C0C}" destId="{6EE30A01-8964-467E-AA75-1572E4165362}" srcOrd="2" destOrd="0" presId="urn:microsoft.com/office/officeart/2018/2/layout/IconVerticalSolidList"/>
    <dgm:cxn modelId="{731DE2C0-B452-410C-83DF-DF13302D4E27}" type="presParOf" srcId="{9F57490B-EEFD-4BBD-B10C-377420CE1C0C}" destId="{15588359-C854-4F54-AEDE-46BFA7239FC5}" srcOrd="3" destOrd="0" presId="urn:microsoft.com/office/officeart/2018/2/layout/IconVerticalSolidList"/>
    <dgm:cxn modelId="{0BE8D915-77CE-44FC-A4B9-4525E2E79B36}" type="presParOf" srcId="{80050FB8-FF63-4CD6-8759-4BC1572FBC9C}" destId="{71F7CE62-ADAE-44A6-95AB-188BDA6AE54B}" srcOrd="5" destOrd="0" presId="urn:microsoft.com/office/officeart/2018/2/layout/IconVerticalSolidList"/>
    <dgm:cxn modelId="{8A9A445B-7D1C-44DD-B082-81E0E1CAB356}" type="presParOf" srcId="{80050FB8-FF63-4CD6-8759-4BC1572FBC9C}" destId="{15D13451-4EA6-4C52-9AEC-007BB1B6803B}" srcOrd="6" destOrd="0" presId="urn:microsoft.com/office/officeart/2018/2/layout/IconVerticalSolidList"/>
    <dgm:cxn modelId="{C17C7340-CFEB-4C32-BBED-60274BD8D3E6}" type="presParOf" srcId="{15D13451-4EA6-4C52-9AEC-007BB1B6803B}" destId="{EA07A063-6AA0-4677-883A-0F015B388CBF}" srcOrd="0" destOrd="0" presId="urn:microsoft.com/office/officeart/2018/2/layout/IconVerticalSolidList"/>
    <dgm:cxn modelId="{A021E81D-D495-4401-87A8-209E8872FA90}" type="presParOf" srcId="{15D13451-4EA6-4C52-9AEC-007BB1B6803B}" destId="{CA04DC17-A336-484E-806D-D13D59EC474A}" srcOrd="1" destOrd="0" presId="urn:microsoft.com/office/officeart/2018/2/layout/IconVerticalSolidList"/>
    <dgm:cxn modelId="{6A6EF67C-9466-405E-A02C-6800706DA874}" type="presParOf" srcId="{15D13451-4EA6-4C52-9AEC-007BB1B6803B}" destId="{9A06E134-8B65-4F73-A5C6-CD78B471131B}" srcOrd="2" destOrd="0" presId="urn:microsoft.com/office/officeart/2018/2/layout/IconVerticalSolidList"/>
    <dgm:cxn modelId="{C939A9EC-131F-44F1-A9D6-1F284FC02AAE}" type="presParOf" srcId="{15D13451-4EA6-4C52-9AEC-007BB1B6803B}" destId="{DEBFE172-D5AD-4AD6-9091-48183F2E69EF}" srcOrd="3" destOrd="0" presId="urn:microsoft.com/office/officeart/2018/2/layout/IconVerticalSolidList"/>
    <dgm:cxn modelId="{C7F4F5C7-628D-49DA-AC79-4D7B3E07B564}" type="presParOf" srcId="{80050FB8-FF63-4CD6-8759-4BC1572FBC9C}" destId="{50A38344-EB2E-4B12-85B2-8269B17DCB3E}" srcOrd="7" destOrd="0" presId="urn:microsoft.com/office/officeart/2018/2/layout/IconVerticalSolidList"/>
    <dgm:cxn modelId="{974A9377-6FFE-4E03-9E08-544F3FE96813}" type="presParOf" srcId="{80050FB8-FF63-4CD6-8759-4BC1572FBC9C}" destId="{A05E30D5-ECA1-4732-9644-A0C22A1B6E00}" srcOrd="8" destOrd="0" presId="urn:microsoft.com/office/officeart/2018/2/layout/IconVerticalSolidList"/>
    <dgm:cxn modelId="{E56B8035-D7BE-493C-B734-209377384437}" type="presParOf" srcId="{A05E30D5-ECA1-4732-9644-A0C22A1B6E00}" destId="{53AA12F4-EAED-423A-A096-D6D17190AED9}" srcOrd="0" destOrd="0" presId="urn:microsoft.com/office/officeart/2018/2/layout/IconVerticalSolidList"/>
    <dgm:cxn modelId="{E9BAB266-C2FB-4F7C-8A2F-8EDCCFC47A19}" type="presParOf" srcId="{A05E30D5-ECA1-4732-9644-A0C22A1B6E00}" destId="{90FE1B6F-B6A7-4BD8-8AD6-395FD4C477A1}" srcOrd="1" destOrd="0" presId="urn:microsoft.com/office/officeart/2018/2/layout/IconVerticalSolidList"/>
    <dgm:cxn modelId="{811CA44D-4751-45A4-BE8D-9823348AF877}" type="presParOf" srcId="{A05E30D5-ECA1-4732-9644-A0C22A1B6E00}" destId="{F6F8AE6C-91E0-48AD-8B63-557A27A4C040}" srcOrd="2" destOrd="0" presId="urn:microsoft.com/office/officeart/2018/2/layout/IconVerticalSolidList"/>
    <dgm:cxn modelId="{5633835E-9C79-4B83-A1F5-DF1B002B2A67}" type="presParOf" srcId="{A05E30D5-ECA1-4732-9644-A0C22A1B6E00}" destId="{78E26808-E046-4E50-82E7-26EEA744BB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2742-C89F-3846-A04A-F3BA6F14B3C1}">
      <dsp:nvSpPr>
        <dsp:cNvPr id="0" name=""/>
        <dsp:cNvSpPr/>
      </dsp:nvSpPr>
      <dsp:spPr>
        <a:xfrm>
          <a:off x="7143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1</a:t>
          </a:r>
        </a:p>
      </dsp:txBody>
      <dsp:txXfrm>
        <a:off x="44665" y="436832"/>
        <a:ext cx="2060143" cy="1206068"/>
      </dsp:txXfrm>
    </dsp:sp>
    <dsp:sp modelId="{90936375-A97F-7A48-9473-352EA823F65A}">
      <dsp:nvSpPr>
        <dsp:cNvPr id="0" name=""/>
        <dsp:cNvSpPr/>
      </dsp:nvSpPr>
      <dsp:spPr>
        <a:xfrm>
          <a:off x="2355850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850" y="881008"/>
        <a:ext cx="316861" cy="317716"/>
      </dsp:txXfrm>
    </dsp:sp>
    <dsp:sp modelId="{1BC55071-C447-AF4A-BBF0-BEFB0194A116}">
      <dsp:nvSpPr>
        <dsp:cNvPr id="0" name=""/>
        <dsp:cNvSpPr/>
      </dsp:nvSpPr>
      <dsp:spPr>
        <a:xfrm>
          <a:off x="2996406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2</a:t>
          </a:r>
        </a:p>
      </dsp:txBody>
      <dsp:txXfrm>
        <a:off x="3033928" y="436832"/>
        <a:ext cx="2060143" cy="1206068"/>
      </dsp:txXfrm>
    </dsp:sp>
    <dsp:sp modelId="{5F990B50-98FD-2D45-B964-063D6516FDBB}">
      <dsp:nvSpPr>
        <dsp:cNvPr id="0" name=""/>
        <dsp:cNvSpPr/>
      </dsp:nvSpPr>
      <dsp:spPr>
        <a:xfrm>
          <a:off x="5345112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5112" y="881008"/>
        <a:ext cx="316861" cy="317716"/>
      </dsp:txXfrm>
    </dsp:sp>
    <dsp:sp modelId="{AB16E012-D4A6-D347-A5E9-63C4BCA7C16D}">
      <dsp:nvSpPr>
        <dsp:cNvPr id="0" name=""/>
        <dsp:cNvSpPr/>
      </dsp:nvSpPr>
      <dsp:spPr>
        <a:xfrm>
          <a:off x="5985668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3</a:t>
          </a:r>
        </a:p>
      </dsp:txBody>
      <dsp:txXfrm>
        <a:off x="6023190" y="43683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2742-C89F-3846-A04A-F3BA6F14B3C1}">
      <dsp:nvSpPr>
        <dsp:cNvPr id="0" name=""/>
        <dsp:cNvSpPr/>
      </dsp:nvSpPr>
      <dsp:spPr>
        <a:xfrm>
          <a:off x="7143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1</a:t>
          </a:r>
        </a:p>
      </dsp:txBody>
      <dsp:txXfrm>
        <a:off x="44665" y="436832"/>
        <a:ext cx="2060143" cy="1206068"/>
      </dsp:txXfrm>
    </dsp:sp>
    <dsp:sp modelId="{90936375-A97F-7A48-9473-352EA823F65A}">
      <dsp:nvSpPr>
        <dsp:cNvPr id="0" name=""/>
        <dsp:cNvSpPr/>
      </dsp:nvSpPr>
      <dsp:spPr>
        <a:xfrm>
          <a:off x="2355850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850" y="881008"/>
        <a:ext cx="316861" cy="317716"/>
      </dsp:txXfrm>
    </dsp:sp>
    <dsp:sp modelId="{1BC55071-C447-AF4A-BBF0-BEFB0194A116}">
      <dsp:nvSpPr>
        <dsp:cNvPr id="0" name=""/>
        <dsp:cNvSpPr/>
      </dsp:nvSpPr>
      <dsp:spPr>
        <a:xfrm>
          <a:off x="2996406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2</a:t>
          </a:r>
        </a:p>
      </dsp:txBody>
      <dsp:txXfrm>
        <a:off x="3033928" y="436832"/>
        <a:ext cx="2060143" cy="1206068"/>
      </dsp:txXfrm>
    </dsp:sp>
    <dsp:sp modelId="{5F990B50-98FD-2D45-B964-063D6516FDBB}">
      <dsp:nvSpPr>
        <dsp:cNvPr id="0" name=""/>
        <dsp:cNvSpPr/>
      </dsp:nvSpPr>
      <dsp:spPr>
        <a:xfrm>
          <a:off x="5345112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5112" y="881008"/>
        <a:ext cx="316861" cy="317716"/>
      </dsp:txXfrm>
    </dsp:sp>
    <dsp:sp modelId="{AB16E012-D4A6-D347-A5E9-63C4BCA7C16D}">
      <dsp:nvSpPr>
        <dsp:cNvPr id="0" name=""/>
        <dsp:cNvSpPr/>
      </dsp:nvSpPr>
      <dsp:spPr>
        <a:xfrm>
          <a:off x="5985668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3</a:t>
          </a:r>
        </a:p>
      </dsp:txBody>
      <dsp:txXfrm>
        <a:off x="6023190" y="43683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2742-C89F-3846-A04A-F3BA6F14B3C1}">
      <dsp:nvSpPr>
        <dsp:cNvPr id="0" name=""/>
        <dsp:cNvSpPr/>
      </dsp:nvSpPr>
      <dsp:spPr>
        <a:xfrm>
          <a:off x="7143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1</a:t>
          </a:r>
        </a:p>
      </dsp:txBody>
      <dsp:txXfrm>
        <a:off x="44665" y="436832"/>
        <a:ext cx="2060143" cy="1206068"/>
      </dsp:txXfrm>
    </dsp:sp>
    <dsp:sp modelId="{90936375-A97F-7A48-9473-352EA823F65A}">
      <dsp:nvSpPr>
        <dsp:cNvPr id="0" name=""/>
        <dsp:cNvSpPr/>
      </dsp:nvSpPr>
      <dsp:spPr>
        <a:xfrm>
          <a:off x="2355850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850" y="881008"/>
        <a:ext cx="316861" cy="317716"/>
      </dsp:txXfrm>
    </dsp:sp>
    <dsp:sp modelId="{1BC55071-C447-AF4A-BBF0-BEFB0194A116}">
      <dsp:nvSpPr>
        <dsp:cNvPr id="0" name=""/>
        <dsp:cNvSpPr/>
      </dsp:nvSpPr>
      <dsp:spPr>
        <a:xfrm>
          <a:off x="2996406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2</a:t>
          </a:r>
        </a:p>
      </dsp:txBody>
      <dsp:txXfrm>
        <a:off x="3033928" y="436832"/>
        <a:ext cx="2060143" cy="1206068"/>
      </dsp:txXfrm>
    </dsp:sp>
    <dsp:sp modelId="{5F990B50-98FD-2D45-B964-063D6516FDBB}">
      <dsp:nvSpPr>
        <dsp:cNvPr id="0" name=""/>
        <dsp:cNvSpPr/>
      </dsp:nvSpPr>
      <dsp:spPr>
        <a:xfrm>
          <a:off x="5345112" y="77510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5112" y="881008"/>
        <a:ext cx="316861" cy="317716"/>
      </dsp:txXfrm>
    </dsp:sp>
    <dsp:sp modelId="{AB16E012-D4A6-D347-A5E9-63C4BCA7C16D}">
      <dsp:nvSpPr>
        <dsp:cNvPr id="0" name=""/>
        <dsp:cNvSpPr/>
      </dsp:nvSpPr>
      <dsp:spPr>
        <a:xfrm>
          <a:off x="5985668" y="399310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Phase 3</a:t>
          </a:r>
        </a:p>
      </dsp:txBody>
      <dsp:txXfrm>
        <a:off x="6023190" y="436832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B17E-EC5E-AB47-AA26-87CA1E9B8860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6B59-8570-4D4F-BE02-EEB166F119F5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1498-53E1-4F4A-903F-E8CF659E583E}">
      <dsp:nvSpPr>
        <dsp:cNvPr id="0" name=""/>
        <dsp:cNvSpPr/>
      </dsp:nvSpPr>
      <dsp:spPr>
        <a:xfrm>
          <a:off x="1064891" y="3574098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Good Clinical Practice</a:t>
          </a:r>
        </a:p>
      </dsp:txBody>
      <dsp:txXfrm>
        <a:off x="1064891" y="3574098"/>
        <a:ext cx="3108960" cy="777240"/>
      </dsp:txXfrm>
    </dsp:sp>
    <dsp:sp modelId="{06B1F6A9-B3D1-6549-9537-602D4416F9F9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DSMB</a:t>
          </a:r>
        </a:p>
      </dsp:txBody>
      <dsp:txXfrm>
        <a:off x="2300373" y="1692487"/>
        <a:ext cx="824388" cy="824388"/>
      </dsp:txXfrm>
    </dsp:sp>
    <dsp:sp modelId="{9E34F9BF-B9C4-1040-BD43-E7BCE7AE043F}">
      <dsp:nvSpPr>
        <dsp:cNvPr id="0" name=""/>
        <dsp:cNvSpPr/>
      </dsp:nvSpPr>
      <dsp:spPr>
        <a:xfrm>
          <a:off x="1295400" y="647096"/>
          <a:ext cx="1165860" cy="116586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IRB</a:t>
          </a:r>
        </a:p>
      </dsp:txBody>
      <dsp:txXfrm>
        <a:off x="1466136" y="817832"/>
        <a:ext cx="824388" cy="824388"/>
      </dsp:txXfrm>
    </dsp:sp>
    <dsp:sp modelId="{893B01AE-9D30-7C4F-9ED2-B0DB1EDC90E5}">
      <dsp:nvSpPr>
        <dsp:cNvPr id="0" name=""/>
        <dsp:cNvSpPr/>
      </dsp:nvSpPr>
      <dsp:spPr>
        <a:xfrm>
          <a:off x="2487168" y="365217"/>
          <a:ext cx="1165860" cy="11658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FDA</a:t>
          </a:r>
        </a:p>
      </dsp:txBody>
      <dsp:txXfrm>
        <a:off x="2657904" y="535953"/>
        <a:ext cx="824388" cy="824388"/>
      </dsp:txXfrm>
    </dsp:sp>
    <dsp:sp modelId="{7A1654A2-722F-8247-8E9A-252894A2E81F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B17E-EC5E-AB47-AA26-87CA1E9B8860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6B59-8570-4D4F-BE02-EEB166F119F5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1498-53E1-4F4A-903F-E8CF659E583E}">
      <dsp:nvSpPr>
        <dsp:cNvPr id="0" name=""/>
        <dsp:cNvSpPr/>
      </dsp:nvSpPr>
      <dsp:spPr>
        <a:xfrm>
          <a:off x="1064891" y="3574098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Good Clinical Practice</a:t>
          </a:r>
        </a:p>
      </dsp:txBody>
      <dsp:txXfrm>
        <a:off x="1064891" y="3574098"/>
        <a:ext cx="3108960" cy="777240"/>
      </dsp:txXfrm>
    </dsp:sp>
    <dsp:sp modelId="{06B1F6A9-B3D1-6549-9537-602D4416F9F9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DSMB</a:t>
          </a:r>
        </a:p>
      </dsp:txBody>
      <dsp:txXfrm>
        <a:off x="2300373" y="1692487"/>
        <a:ext cx="824388" cy="824388"/>
      </dsp:txXfrm>
    </dsp:sp>
    <dsp:sp modelId="{9E34F9BF-B9C4-1040-BD43-E7BCE7AE043F}">
      <dsp:nvSpPr>
        <dsp:cNvPr id="0" name=""/>
        <dsp:cNvSpPr/>
      </dsp:nvSpPr>
      <dsp:spPr>
        <a:xfrm>
          <a:off x="1295400" y="647096"/>
          <a:ext cx="1165860" cy="116586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IRB</a:t>
          </a:r>
        </a:p>
      </dsp:txBody>
      <dsp:txXfrm>
        <a:off x="1466136" y="817832"/>
        <a:ext cx="824388" cy="824388"/>
      </dsp:txXfrm>
    </dsp:sp>
    <dsp:sp modelId="{893B01AE-9D30-7C4F-9ED2-B0DB1EDC90E5}">
      <dsp:nvSpPr>
        <dsp:cNvPr id="0" name=""/>
        <dsp:cNvSpPr/>
      </dsp:nvSpPr>
      <dsp:spPr>
        <a:xfrm>
          <a:off x="2487168" y="365217"/>
          <a:ext cx="1165860" cy="11658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FDA</a:t>
          </a:r>
        </a:p>
      </dsp:txBody>
      <dsp:txXfrm>
        <a:off x="2657904" y="535953"/>
        <a:ext cx="824388" cy="824388"/>
      </dsp:txXfrm>
    </dsp:sp>
    <dsp:sp modelId="{7A1654A2-722F-8247-8E9A-252894A2E81F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B17E-EC5E-AB47-AA26-87CA1E9B8860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6B59-8570-4D4F-BE02-EEB166F119F5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1498-53E1-4F4A-903F-E8CF659E583E}">
      <dsp:nvSpPr>
        <dsp:cNvPr id="0" name=""/>
        <dsp:cNvSpPr/>
      </dsp:nvSpPr>
      <dsp:spPr>
        <a:xfrm>
          <a:off x="1064891" y="3574098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Good Clinical Practice</a:t>
          </a:r>
        </a:p>
      </dsp:txBody>
      <dsp:txXfrm>
        <a:off x="1064891" y="3574098"/>
        <a:ext cx="3108960" cy="777240"/>
      </dsp:txXfrm>
    </dsp:sp>
    <dsp:sp modelId="{06B1F6A9-B3D1-6549-9537-602D4416F9F9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DSMB</a:t>
          </a:r>
        </a:p>
      </dsp:txBody>
      <dsp:txXfrm>
        <a:off x="2300373" y="1692487"/>
        <a:ext cx="824388" cy="824388"/>
      </dsp:txXfrm>
    </dsp:sp>
    <dsp:sp modelId="{9E34F9BF-B9C4-1040-BD43-E7BCE7AE043F}">
      <dsp:nvSpPr>
        <dsp:cNvPr id="0" name=""/>
        <dsp:cNvSpPr/>
      </dsp:nvSpPr>
      <dsp:spPr>
        <a:xfrm>
          <a:off x="1295400" y="647096"/>
          <a:ext cx="1165860" cy="116586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IRB</a:t>
          </a:r>
        </a:p>
      </dsp:txBody>
      <dsp:txXfrm>
        <a:off x="1466136" y="817832"/>
        <a:ext cx="824388" cy="824388"/>
      </dsp:txXfrm>
    </dsp:sp>
    <dsp:sp modelId="{893B01AE-9D30-7C4F-9ED2-B0DB1EDC90E5}">
      <dsp:nvSpPr>
        <dsp:cNvPr id="0" name=""/>
        <dsp:cNvSpPr/>
      </dsp:nvSpPr>
      <dsp:spPr>
        <a:xfrm>
          <a:off x="2487168" y="365217"/>
          <a:ext cx="1165860" cy="11658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FDA</a:t>
          </a:r>
        </a:p>
      </dsp:txBody>
      <dsp:txXfrm>
        <a:off x="2657904" y="535953"/>
        <a:ext cx="824388" cy="824388"/>
      </dsp:txXfrm>
    </dsp:sp>
    <dsp:sp modelId="{7A1654A2-722F-8247-8E9A-252894A2E81F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B17E-EC5E-AB47-AA26-87CA1E9B8860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6B59-8570-4D4F-BE02-EEB166F119F5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91498-53E1-4F4A-903F-E8CF659E583E}">
      <dsp:nvSpPr>
        <dsp:cNvPr id="0" name=""/>
        <dsp:cNvSpPr/>
      </dsp:nvSpPr>
      <dsp:spPr>
        <a:xfrm>
          <a:off x="1064891" y="3574098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Good Clinical Practice</a:t>
          </a:r>
        </a:p>
      </dsp:txBody>
      <dsp:txXfrm>
        <a:off x="1064891" y="3574098"/>
        <a:ext cx="3108960" cy="777240"/>
      </dsp:txXfrm>
    </dsp:sp>
    <dsp:sp modelId="{06B1F6A9-B3D1-6549-9537-602D4416F9F9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DSMB</a:t>
          </a:r>
        </a:p>
      </dsp:txBody>
      <dsp:txXfrm>
        <a:off x="2300373" y="1692487"/>
        <a:ext cx="824388" cy="824388"/>
      </dsp:txXfrm>
    </dsp:sp>
    <dsp:sp modelId="{9E34F9BF-B9C4-1040-BD43-E7BCE7AE043F}">
      <dsp:nvSpPr>
        <dsp:cNvPr id="0" name=""/>
        <dsp:cNvSpPr/>
      </dsp:nvSpPr>
      <dsp:spPr>
        <a:xfrm>
          <a:off x="1295400" y="647096"/>
          <a:ext cx="1165860" cy="116586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IRB</a:t>
          </a:r>
        </a:p>
      </dsp:txBody>
      <dsp:txXfrm>
        <a:off x="1466136" y="817832"/>
        <a:ext cx="824388" cy="824388"/>
      </dsp:txXfrm>
    </dsp:sp>
    <dsp:sp modelId="{893B01AE-9D30-7C4F-9ED2-B0DB1EDC90E5}">
      <dsp:nvSpPr>
        <dsp:cNvPr id="0" name=""/>
        <dsp:cNvSpPr/>
      </dsp:nvSpPr>
      <dsp:spPr>
        <a:xfrm>
          <a:off x="2487168" y="365217"/>
          <a:ext cx="1165860" cy="11658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FDA</a:t>
          </a:r>
        </a:p>
      </dsp:txBody>
      <dsp:txXfrm>
        <a:off x="2657904" y="535953"/>
        <a:ext cx="824388" cy="824388"/>
      </dsp:txXfrm>
    </dsp:sp>
    <dsp:sp modelId="{7A1654A2-722F-8247-8E9A-252894A2E81F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6391C-8BD2-4FC2-B6C3-24D31EE1DA4F}">
      <dsp:nvSpPr>
        <dsp:cNvPr id="0" name=""/>
        <dsp:cNvSpPr/>
      </dsp:nvSpPr>
      <dsp:spPr>
        <a:xfrm>
          <a:off x="-324185" y="0"/>
          <a:ext cx="11163970" cy="4619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7B6D5-0EC3-1848-B133-96733F03FFDB}">
      <dsp:nvSpPr>
        <dsp:cNvPr id="0" name=""/>
        <dsp:cNvSpPr/>
      </dsp:nvSpPr>
      <dsp:spPr>
        <a:xfrm>
          <a:off x="961415" y="3310024"/>
          <a:ext cx="170002" cy="1700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6398F-E084-074B-9CDF-0261F6589594}">
      <dsp:nvSpPr>
        <dsp:cNvPr id="0" name=""/>
        <dsp:cNvSpPr/>
      </dsp:nvSpPr>
      <dsp:spPr>
        <a:xfrm>
          <a:off x="0" y="2930288"/>
          <a:ext cx="1263929" cy="109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8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 Light" panose="020F0302020204030204"/>
            </a:rPr>
            <a:t>Diagnosis</a:t>
          </a:r>
          <a:endParaRPr lang="en-US" sz="2400" kern="1200" dirty="0"/>
        </a:p>
      </dsp:txBody>
      <dsp:txXfrm>
        <a:off x="0" y="2930288"/>
        <a:ext cx="1263929" cy="1099470"/>
      </dsp:txXfrm>
    </dsp:sp>
    <dsp:sp modelId="{D9C033C6-F381-3149-97C9-122496EF45C7}">
      <dsp:nvSpPr>
        <dsp:cNvPr id="0" name=""/>
        <dsp:cNvSpPr/>
      </dsp:nvSpPr>
      <dsp:spPr>
        <a:xfrm>
          <a:off x="2937400" y="2346339"/>
          <a:ext cx="295656" cy="29565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55B66-DA2A-9948-BD54-3475447C4ACA}">
      <dsp:nvSpPr>
        <dsp:cNvPr id="0" name=""/>
        <dsp:cNvSpPr/>
      </dsp:nvSpPr>
      <dsp:spPr>
        <a:xfrm>
          <a:off x="525250" y="1871664"/>
          <a:ext cx="2837767" cy="69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62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 Light" panose="020F0302020204030204"/>
            </a:rPr>
            <a:t>Trial identification</a:t>
          </a:r>
        </a:p>
      </dsp:txBody>
      <dsp:txXfrm>
        <a:off x="525250" y="1871664"/>
        <a:ext cx="2837767" cy="698712"/>
      </dsp:txXfrm>
    </dsp:sp>
    <dsp:sp modelId="{D2173BFD-8759-2C48-8774-53228C057D7F}">
      <dsp:nvSpPr>
        <dsp:cNvPr id="0" name=""/>
        <dsp:cNvSpPr/>
      </dsp:nvSpPr>
      <dsp:spPr>
        <a:xfrm>
          <a:off x="5257800" y="1592858"/>
          <a:ext cx="391744" cy="391744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325F-F092-424A-A2E5-C48683D630E5}">
      <dsp:nvSpPr>
        <dsp:cNvPr id="0" name=""/>
        <dsp:cNvSpPr/>
      </dsp:nvSpPr>
      <dsp:spPr>
        <a:xfrm>
          <a:off x="2543176" y="781045"/>
          <a:ext cx="3135633" cy="92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77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 Light" panose="020F0302020204030204"/>
            </a:rPr>
            <a:t>Preliminary screening based on available clinical information</a:t>
          </a:r>
          <a:endParaRPr lang="en-US" sz="2400" kern="1200" dirty="0"/>
        </a:p>
      </dsp:txBody>
      <dsp:txXfrm>
        <a:off x="2543176" y="781045"/>
        <a:ext cx="3135633" cy="926509"/>
      </dsp:txXfrm>
    </dsp:sp>
    <dsp:sp modelId="{779FA5E8-790A-8C4E-9048-F5C1D4C980EC}">
      <dsp:nvSpPr>
        <dsp:cNvPr id="0" name=""/>
        <dsp:cNvSpPr/>
      </dsp:nvSpPr>
      <dsp:spPr>
        <a:xfrm>
          <a:off x="8135932" y="979643"/>
          <a:ext cx="524789" cy="52478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EE97-0B57-2745-B1E9-89A76DFA56A7}">
      <dsp:nvSpPr>
        <dsp:cNvPr id="0" name=""/>
        <dsp:cNvSpPr/>
      </dsp:nvSpPr>
      <dsp:spPr>
        <a:xfrm>
          <a:off x="5545505" y="238599"/>
          <a:ext cx="4970094" cy="1160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075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bri Light" panose="020F0302020204030204"/>
            </a:rPr>
            <a:t>Discussion and decision regarding informed consent</a:t>
          </a:r>
          <a:endParaRPr lang="en-US" sz="2400" kern="1200" dirty="0"/>
        </a:p>
      </dsp:txBody>
      <dsp:txXfrm>
        <a:off x="5545505" y="238599"/>
        <a:ext cx="4970094" cy="11603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A9992-587E-43B6-8B6A-BFC153809AAB}">
      <dsp:nvSpPr>
        <dsp:cNvPr id="0" name=""/>
        <dsp:cNvSpPr/>
      </dsp:nvSpPr>
      <dsp:spPr>
        <a:xfrm>
          <a:off x="0" y="3778"/>
          <a:ext cx="11353800" cy="804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4BEE-8D98-49F7-A990-C068A1D1C971}">
      <dsp:nvSpPr>
        <dsp:cNvPr id="0" name=""/>
        <dsp:cNvSpPr/>
      </dsp:nvSpPr>
      <dsp:spPr>
        <a:xfrm>
          <a:off x="243455" y="184861"/>
          <a:ext cx="442646" cy="44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8017E-DBB1-43AE-AA61-867A79E1F1B9}">
      <dsp:nvSpPr>
        <dsp:cNvPr id="0" name=""/>
        <dsp:cNvSpPr/>
      </dsp:nvSpPr>
      <dsp:spPr>
        <a:xfrm>
          <a:off x="929558" y="3778"/>
          <a:ext cx="10424241" cy="80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76" tIns="85176" rIns="85176" bIns="8517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Addition to general knowledge about AML- helps to design new treatments</a:t>
          </a:r>
        </a:p>
      </dsp:txBody>
      <dsp:txXfrm>
        <a:off x="929558" y="3778"/>
        <a:ext cx="10424241" cy="804812"/>
      </dsp:txXfrm>
    </dsp:sp>
    <dsp:sp modelId="{F7EEDA27-98FA-40D7-A816-6A699DA30D9D}">
      <dsp:nvSpPr>
        <dsp:cNvPr id="0" name=""/>
        <dsp:cNvSpPr/>
      </dsp:nvSpPr>
      <dsp:spPr>
        <a:xfrm>
          <a:off x="0" y="1009794"/>
          <a:ext cx="11353800" cy="804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78A56-F970-4547-BB75-35A94F615AA0}">
      <dsp:nvSpPr>
        <dsp:cNvPr id="0" name=""/>
        <dsp:cNvSpPr/>
      </dsp:nvSpPr>
      <dsp:spPr>
        <a:xfrm>
          <a:off x="243455" y="1190876"/>
          <a:ext cx="442646" cy="44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D2F52-CC45-4AF2-A612-8907676ED3B7}">
      <dsp:nvSpPr>
        <dsp:cNvPr id="0" name=""/>
        <dsp:cNvSpPr/>
      </dsp:nvSpPr>
      <dsp:spPr>
        <a:xfrm>
          <a:off x="929558" y="1009794"/>
          <a:ext cx="10424241" cy="80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76" tIns="85176" rIns="85176" bIns="8517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Some of what was ‘experimental’ years ago is now our ‘standard of care’</a:t>
          </a:r>
        </a:p>
      </dsp:txBody>
      <dsp:txXfrm>
        <a:off x="929558" y="1009794"/>
        <a:ext cx="10424241" cy="804812"/>
      </dsp:txXfrm>
    </dsp:sp>
    <dsp:sp modelId="{C43112E5-DFA6-4F5B-BEA0-99891491D552}">
      <dsp:nvSpPr>
        <dsp:cNvPr id="0" name=""/>
        <dsp:cNvSpPr/>
      </dsp:nvSpPr>
      <dsp:spPr>
        <a:xfrm>
          <a:off x="0" y="2015809"/>
          <a:ext cx="11353800" cy="804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BFA9A-9951-42C1-A2F6-578AEA49C7B9}">
      <dsp:nvSpPr>
        <dsp:cNvPr id="0" name=""/>
        <dsp:cNvSpPr/>
      </dsp:nvSpPr>
      <dsp:spPr>
        <a:xfrm>
          <a:off x="243455" y="2196892"/>
          <a:ext cx="442646" cy="44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88359-C854-4F54-AEDE-46BFA7239FC5}">
      <dsp:nvSpPr>
        <dsp:cNvPr id="0" name=""/>
        <dsp:cNvSpPr/>
      </dsp:nvSpPr>
      <dsp:spPr>
        <a:xfrm>
          <a:off x="929558" y="2015809"/>
          <a:ext cx="10424241" cy="80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76" tIns="85176" rIns="85176" bIns="8517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Participate in patient advocacy groups </a:t>
          </a:r>
        </a:p>
      </dsp:txBody>
      <dsp:txXfrm>
        <a:off x="929558" y="2015809"/>
        <a:ext cx="10424241" cy="804812"/>
      </dsp:txXfrm>
    </dsp:sp>
    <dsp:sp modelId="{EA07A063-6AA0-4677-883A-0F015B388CBF}">
      <dsp:nvSpPr>
        <dsp:cNvPr id="0" name=""/>
        <dsp:cNvSpPr/>
      </dsp:nvSpPr>
      <dsp:spPr>
        <a:xfrm>
          <a:off x="0" y="3021825"/>
          <a:ext cx="11353800" cy="804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DC17-A336-484E-806D-D13D59EC474A}">
      <dsp:nvSpPr>
        <dsp:cNvPr id="0" name=""/>
        <dsp:cNvSpPr/>
      </dsp:nvSpPr>
      <dsp:spPr>
        <a:xfrm>
          <a:off x="243455" y="3202908"/>
          <a:ext cx="442646" cy="44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FE172-D5AD-4AD6-9091-48183F2E69EF}">
      <dsp:nvSpPr>
        <dsp:cNvPr id="0" name=""/>
        <dsp:cNvSpPr/>
      </dsp:nvSpPr>
      <dsp:spPr>
        <a:xfrm>
          <a:off x="929558" y="3021825"/>
          <a:ext cx="10424241" cy="80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76" tIns="85176" rIns="85176" bIns="8517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Consider being a peer-resource for other individuals with AML</a:t>
          </a:r>
        </a:p>
      </dsp:txBody>
      <dsp:txXfrm>
        <a:off x="929558" y="3021825"/>
        <a:ext cx="10424241" cy="804812"/>
      </dsp:txXfrm>
    </dsp:sp>
    <dsp:sp modelId="{53AA12F4-EAED-423A-A096-D6D17190AED9}">
      <dsp:nvSpPr>
        <dsp:cNvPr id="0" name=""/>
        <dsp:cNvSpPr/>
      </dsp:nvSpPr>
      <dsp:spPr>
        <a:xfrm>
          <a:off x="0" y="4027841"/>
          <a:ext cx="11353800" cy="804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1B6F-B6A7-4BD8-8AD6-395FD4C477A1}">
      <dsp:nvSpPr>
        <dsp:cNvPr id="0" name=""/>
        <dsp:cNvSpPr/>
      </dsp:nvSpPr>
      <dsp:spPr>
        <a:xfrm>
          <a:off x="243455" y="4208923"/>
          <a:ext cx="442646" cy="4426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26808-E046-4E50-82E7-26EEA744BB4E}">
      <dsp:nvSpPr>
        <dsp:cNvPr id="0" name=""/>
        <dsp:cNvSpPr/>
      </dsp:nvSpPr>
      <dsp:spPr>
        <a:xfrm>
          <a:off x="929558" y="4027841"/>
          <a:ext cx="10424241" cy="80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76" tIns="85176" rIns="85176" bIns="85176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Consider participation as a patient advocate on local Institutional Review Boards</a:t>
          </a:r>
        </a:p>
      </dsp:txBody>
      <dsp:txXfrm>
        <a:off x="929558" y="4027841"/>
        <a:ext cx="10424241" cy="80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A3C2-954A-C645-8DD5-FC68E544EF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20B2-84DE-E545-A446-3CDF7F9A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7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7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6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3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99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6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020B2-84DE-E545-A446-3CDF7F9A5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0C67-F9EB-1908-4E76-D35CA1189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3354D-D272-ABAA-9D9C-5F0216344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8C62C-B9F7-3B4B-20E3-E3A2220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4F63A-ED3C-B832-A54C-9E330B86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7F063-6199-5063-8045-EDBBB6A5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6386-78D6-8889-2A8F-07A21ADB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4E225-F82A-0620-9101-7EC67B2DD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895F-8263-54A1-B737-0CE5DC6D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990F7-0178-18B0-B1AC-1281FEF3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DCC2-F8C7-E0CC-5F20-E4A9B0CA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33FED-CE20-6F22-F616-2ADFA7457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3B150-1D98-227E-4607-E2CA8D35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B759-CE8B-2690-99D5-3FC66E88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4014-C887-3D18-B08F-825DA0A7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620-0BF7-4FF4-A472-B90B9317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218B-FD5C-F535-5E88-676D2AA5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2796-2B64-1471-62F1-B044F758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AA1B-F9A8-ADC9-A941-BE573BB6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7EA-E9AB-280D-DBCD-63DA0F94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6F1A-9A61-BCBE-47BE-DB6085C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958D-2B22-55E8-D4E0-6FA8B7C2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C962-A693-5B0F-B6C8-A367C7AF4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E51D-9872-F469-D0B6-9B8B8D5C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CA65-7400-98EE-F576-1339DF74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61C42-5186-BE2A-FEB3-62E54104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189E-3E9F-1EAD-9502-CA771ED7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F1C4-76A0-88B0-040A-85E37516C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A6AEA-A34B-74E9-05F7-D08BC914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DD85C-9DD7-81E4-3A69-46F580E6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1F78-1520-B799-CA02-274F1CC8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9CCD4-0563-7D3A-96C0-DEED7301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9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2FE8-EB68-4263-A0D3-93E90F07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5575F-D121-C7F6-106A-D745B5031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8D8E2-CA9A-21D0-F5DB-52B91FC0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C43D0-64AE-6BF8-BBD8-AD09371EA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A9DE6-7979-1EB1-4FDD-386C5A6CC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20858-A9B5-3ECC-E740-E05DB3C8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4F682-1BF5-3793-A513-3FE98AB2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1BF54-F927-308A-3A11-48326B87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E1F2-2BAC-6FDC-F5CA-43958DAD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1BA35-6913-31B2-DFAB-71488BB3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82AAF-1029-40D9-A3AF-CF5673F6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74A25-B5A5-3B44-C983-D66C14FC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0FEE3-8260-B091-48E7-E2DD98C2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F301-116D-3B5C-3976-DE173999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15E2-421C-CD4C-4A72-E5E9AE49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5AAC-ED01-260A-5082-998B2A9F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FA43-426B-7A9B-53D2-3F24720D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7A277-6D7B-827D-A401-56D085B2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5ECDF-B094-72C2-6D15-8FD20339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785D6-ACF7-F8D1-A0B2-FA4454DD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BA9D9-239D-8217-7CA4-48DC43B0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2883-B880-F33D-B074-F03E742F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73BD2-0D4C-3975-DAD9-68F27E9BE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5340A-8327-8FDB-DB8F-F0021E342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F94E-515C-AAE6-3865-942B41E0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2DDD8-8F8C-802D-15F3-FC104BCD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6D341-D0B0-0278-5516-D9542EA1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B7B49-5FE4-2E4D-DEFF-F6B34EFD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10C7F-8D96-B2B6-4070-6760EF28A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272F-5E7B-17EA-925F-A4732ACEF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A4A-D837-6946-B398-795A14E8175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B4BF9-E1BA-BF35-48D8-849236606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2516C-A0A7-B506-A6B8-A94C50C27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A630-D5FA-CF4A-B833-0C221E13F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ukemiarf.org/clinical-trial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definitio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8368-7E67-A27A-F12A-1D89A4D42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it like to participate in a clinical trial?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FCF22-7E1A-A8A4-1EE7-CA017C92D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429000"/>
            <a:ext cx="9144000" cy="303824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Karen-Sue Carlson, MD, PhD</a:t>
            </a:r>
          </a:p>
          <a:p>
            <a:endParaRPr lang="en-US" sz="3500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Associate Professor of Medicine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Division of Hematology and Oncology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Section Head and Medical Director of Acute Care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Medical College of Wisconsin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Milwaukee, WI</a:t>
            </a:r>
          </a:p>
        </p:txBody>
      </p:sp>
      <p:pic>
        <p:nvPicPr>
          <p:cNvPr id="5" name="Graphic 4" descr="Water with solid fill">
            <a:extLst>
              <a:ext uri="{FF2B5EF4-FFF2-40B4-BE49-F238E27FC236}">
                <a16:creationId xmlns:a16="http://schemas.microsoft.com/office/drawing/2014/main" id="{3EFF304A-377E-F770-1880-28CCC084D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53438" y="2814638"/>
            <a:ext cx="3276600" cy="32766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</p:spTree>
    <p:extLst>
      <p:ext uri="{BB962C8B-B14F-4D97-AF65-F5344CB8AC3E}">
        <p14:creationId xmlns:p14="http://schemas.microsoft.com/office/powerpoint/2010/main" val="227046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5F1-0CF2-4A71-3D1F-07475E6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How are clinical trials regulated?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6A31EE-DA4C-05BA-DA3E-979EE7D867E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B37A0-4AE0-18A6-8F07-ADAE88B2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47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Good Clinical Practice</a:t>
            </a:r>
          </a:p>
          <a:p>
            <a:r>
              <a:rPr lang="en-US" dirty="0"/>
              <a:t>An international set of guidelines that help to make sure that the results of a clinical trial are reliable and that patients are protected.</a:t>
            </a:r>
          </a:p>
          <a:p>
            <a:r>
              <a:rPr lang="en-US" dirty="0"/>
              <a:t>Good Clinical Practice covers the way a clinical trial is designed, conducted, performed, monitored, audited, recorded, analyzed, and reported.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24DD3-A667-412C-94E8-5C495A2EDC6B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</p:spTree>
    <p:extLst>
      <p:ext uri="{BB962C8B-B14F-4D97-AF65-F5344CB8AC3E}">
        <p14:creationId xmlns:p14="http://schemas.microsoft.com/office/powerpoint/2010/main" val="385852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5F1-0CF2-4A71-3D1F-07475E6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What ethical principles drive clinical trial development?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CCC9CB-293B-F7B1-368B-616A0B9A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5665"/>
            <a:ext cx="5181600" cy="48271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Written by the National Commission for the Protection of Human Subjects of Biomedical and Behavioral Research (1976)</a:t>
            </a:r>
          </a:p>
          <a:p>
            <a:r>
              <a:rPr lang="en-US" dirty="0"/>
              <a:t>Primary principles</a:t>
            </a:r>
          </a:p>
          <a:p>
            <a:pPr lvl="1"/>
            <a:r>
              <a:rPr lang="en-US" dirty="0"/>
              <a:t>Respect of persons</a:t>
            </a:r>
          </a:p>
          <a:p>
            <a:pPr lvl="1"/>
            <a:r>
              <a:rPr lang="en-US" dirty="0" err="1"/>
              <a:t>Beneficience</a:t>
            </a:r>
            <a:endParaRPr lang="en-US" dirty="0"/>
          </a:p>
          <a:p>
            <a:pPr lvl="1"/>
            <a:r>
              <a:rPr lang="en-US" dirty="0"/>
              <a:t>Justice</a:t>
            </a:r>
          </a:p>
          <a:p>
            <a:r>
              <a:rPr lang="en-US" dirty="0"/>
              <a:t>Basis for ‘The Common Rule’ and its revisions. This is the Federal Policy that protects participants in research.</a:t>
            </a:r>
          </a:p>
        </p:txBody>
      </p:sp>
      <p:pic>
        <p:nvPicPr>
          <p:cNvPr id="1030" name="Picture 6" descr="Primary view of object titled 'The Belmont Report: Ethical Principles and Guidelines for the Protection of Human Subjects of Research'.">
            <a:extLst>
              <a:ext uri="{FF2B5EF4-FFF2-40B4-BE49-F238E27FC236}">
                <a16:creationId xmlns:a16="http://schemas.microsoft.com/office/drawing/2014/main" id="{01882ABC-D69B-B3BC-C5A0-F8B3F64706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4" y="1771407"/>
            <a:ext cx="3527727" cy="45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55D552-F782-1162-20DB-6C2CED783466}"/>
              </a:ext>
            </a:extLst>
          </p:cNvPr>
          <p:cNvSpPr txBox="1"/>
          <p:nvPr/>
        </p:nvSpPr>
        <p:spPr>
          <a:xfrm>
            <a:off x="522515" y="6387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digital.library.unt.edu</a:t>
            </a:r>
            <a:r>
              <a:rPr lang="en-US" dirty="0"/>
              <a:t>/ark:/67531/metadc1213679/</a:t>
            </a:r>
          </a:p>
        </p:txBody>
      </p:sp>
    </p:spTree>
    <p:extLst>
      <p:ext uri="{BB962C8B-B14F-4D97-AF65-F5344CB8AC3E}">
        <p14:creationId xmlns:p14="http://schemas.microsoft.com/office/powerpoint/2010/main" val="19563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40A3-5C42-8353-7F06-13845308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Why are clinical trials important (in AML)?</a:t>
            </a:r>
            <a:endParaRPr lang="en-US" sz="4400" b="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A3C38C-B720-4690-25CB-99ECAF6DA689}"/>
              </a:ext>
            </a:extLst>
          </p:cNvPr>
          <p:cNvCxnSpPr/>
          <p:nvPr/>
        </p:nvCxnSpPr>
        <p:spPr>
          <a:xfrm>
            <a:off x="404276" y="3664195"/>
            <a:ext cx="10316817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03CB9A-6078-A0C2-2671-70F753740E8B}"/>
              </a:ext>
            </a:extLst>
          </p:cNvPr>
          <p:cNvSpPr txBox="1"/>
          <p:nvPr/>
        </p:nvSpPr>
        <p:spPr>
          <a:xfrm>
            <a:off x="392132" y="1541063"/>
            <a:ext cx="166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1973</a:t>
            </a:r>
          </a:p>
          <a:p>
            <a:pPr algn="ctr"/>
            <a:r>
              <a:rPr lang="en-US" dirty="0"/>
              <a:t>Cytarabine + Daunorubicin</a:t>
            </a:r>
          </a:p>
          <a:p>
            <a:pPr algn="ctr"/>
            <a:r>
              <a:rPr lang="en-US" dirty="0"/>
              <a:t>(7&amp;3)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4FF41-F97C-E05A-CE3D-FD911EBF7565}"/>
              </a:ext>
            </a:extLst>
          </p:cNvPr>
          <p:cNvSpPr txBox="1"/>
          <p:nvPr/>
        </p:nvSpPr>
        <p:spPr>
          <a:xfrm>
            <a:off x="1199971" y="4563833"/>
            <a:ext cx="166977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1" dirty="0"/>
              <a:t>1977</a:t>
            </a:r>
            <a:endParaRPr lang="en-US" b="1" i="1" dirty="0">
              <a:cs typeface="Calibri"/>
            </a:endParaRPr>
          </a:p>
          <a:p>
            <a:pPr algn="ctr"/>
            <a:r>
              <a:rPr lang="en-US" i="1" dirty="0"/>
              <a:t>First BM transplant</a:t>
            </a:r>
            <a:endParaRPr lang="en-US" i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60002-181B-BD90-2735-B96F2AE0EA95}"/>
              </a:ext>
            </a:extLst>
          </p:cNvPr>
          <p:cNvSpPr txBox="1"/>
          <p:nvPr/>
        </p:nvSpPr>
        <p:spPr>
          <a:xfrm>
            <a:off x="2183565" y="1541063"/>
            <a:ext cx="166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2000</a:t>
            </a:r>
          </a:p>
          <a:p>
            <a:pPr algn="ctr"/>
            <a:r>
              <a:rPr lang="en-US" dirty="0" err="1"/>
              <a:t>Gemtuzumab</a:t>
            </a:r>
            <a:r>
              <a:rPr lang="en-US" dirty="0"/>
              <a:t> </a:t>
            </a:r>
            <a:r>
              <a:rPr lang="en-US" dirty="0" err="1"/>
              <a:t>ozogamicin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BA63C-7268-67CA-0A3A-0ACAE285D453}"/>
              </a:ext>
            </a:extLst>
          </p:cNvPr>
          <p:cNvSpPr txBox="1"/>
          <p:nvPr/>
        </p:nvSpPr>
        <p:spPr>
          <a:xfrm>
            <a:off x="3291026" y="4563833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2002</a:t>
            </a:r>
          </a:p>
          <a:p>
            <a:pPr algn="ctr"/>
            <a:r>
              <a:rPr lang="en-US" dirty="0"/>
              <a:t>Idarubicin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E32F4-9FCC-F803-9920-7938BF0EF8FB}"/>
              </a:ext>
            </a:extLst>
          </p:cNvPr>
          <p:cNvSpPr txBox="1"/>
          <p:nvPr/>
        </p:nvSpPr>
        <p:spPr>
          <a:xfrm>
            <a:off x="4277578" y="1541063"/>
            <a:ext cx="166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2010</a:t>
            </a:r>
          </a:p>
          <a:p>
            <a:pPr algn="ctr"/>
            <a:r>
              <a:rPr lang="en-US" dirty="0" err="1"/>
              <a:t>Gemtuzumab</a:t>
            </a:r>
            <a:r>
              <a:rPr lang="en-US" dirty="0"/>
              <a:t> </a:t>
            </a:r>
            <a:r>
              <a:rPr lang="en-US" dirty="0" err="1"/>
              <a:t>ozogamicin</a:t>
            </a:r>
            <a:r>
              <a:rPr lang="en-US" dirty="0"/>
              <a:t> withdrawn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DD6A2-AFAE-C855-9DFB-A406AF89621C}"/>
              </a:ext>
            </a:extLst>
          </p:cNvPr>
          <p:cNvSpPr txBox="1"/>
          <p:nvPr/>
        </p:nvSpPr>
        <p:spPr>
          <a:xfrm>
            <a:off x="5561225" y="4563833"/>
            <a:ext cx="1669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</a:t>
            </a:r>
          </a:p>
          <a:p>
            <a:pPr algn="ctr"/>
            <a:r>
              <a:rPr lang="en-US" dirty="0" err="1"/>
              <a:t>Midostaurin</a:t>
            </a:r>
            <a:endParaRPr lang="en-US" dirty="0"/>
          </a:p>
          <a:p>
            <a:pPr algn="ctr"/>
            <a:r>
              <a:rPr lang="en-US" dirty="0" err="1"/>
              <a:t>Gemtuzumab</a:t>
            </a:r>
            <a:r>
              <a:rPr lang="en-US" dirty="0"/>
              <a:t> </a:t>
            </a:r>
            <a:r>
              <a:rPr lang="en-US" dirty="0" err="1"/>
              <a:t>ozogamicin</a:t>
            </a:r>
            <a:r>
              <a:rPr lang="en-US" dirty="0"/>
              <a:t> (returned)</a:t>
            </a:r>
          </a:p>
          <a:p>
            <a:pPr algn="ctr"/>
            <a:r>
              <a:rPr lang="en-US" dirty="0"/>
              <a:t>CPX-351,</a:t>
            </a:r>
          </a:p>
          <a:p>
            <a:pPr algn="ctr"/>
            <a:r>
              <a:rPr lang="en-US" dirty="0" err="1"/>
              <a:t>Enasidenib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E3D43-7F36-658F-6244-F44BA16F8C8A}"/>
              </a:ext>
            </a:extLst>
          </p:cNvPr>
          <p:cNvSpPr txBox="1"/>
          <p:nvPr/>
        </p:nvSpPr>
        <p:spPr>
          <a:xfrm>
            <a:off x="6294781" y="1541063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2018</a:t>
            </a:r>
          </a:p>
          <a:p>
            <a:pPr algn="ctr"/>
            <a:r>
              <a:rPr lang="en-US" dirty="0" err="1"/>
              <a:t>Ivosidenib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14FB5-EE50-97D9-FE01-0A0C2623F9FD}"/>
              </a:ext>
            </a:extLst>
          </p:cNvPr>
          <p:cNvSpPr txBox="1"/>
          <p:nvPr/>
        </p:nvSpPr>
        <p:spPr>
          <a:xfrm>
            <a:off x="7526206" y="4563833"/>
            <a:ext cx="166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2018</a:t>
            </a:r>
          </a:p>
          <a:p>
            <a:pPr algn="ctr"/>
            <a:r>
              <a:rPr lang="en-US" dirty="0" err="1"/>
              <a:t>Gilteritinib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Venetoclax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Glasdegib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B752F-2546-2280-999D-F9AE824F5AD4}"/>
              </a:ext>
            </a:extLst>
          </p:cNvPr>
          <p:cNvSpPr txBox="1"/>
          <p:nvPr/>
        </p:nvSpPr>
        <p:spPr>
          <a:xfrm>
            <a:off x="8387533" y="1541063"/>
            <a:ext cx="1669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</a:t>
            </a:r>
          </a:p>
          <a:p>
            <a:pPr algn="ctr"/>
            <a:r>
              <a:rPr lang="en-US" dirty="0" err="1"/>
              <a:t>Azacitidine</a:t>
            </a:r>
            <a:r>
              <a:rPr lang="en-US" dirty="0"/>
              <a:t> </a:t>
            </a:r>
            <a:r>
              <a:rPr lang="en-US" i="1" dirty="0"/>
              <a:t>maintenance</a:t>
            </a:r>
          </a:p>
          <a:p>
            <a:pPr algn="ctr"/>
            <a:r>
              <a:rPr lang="en-US" dirty="0" err="1"/>
              <a:t>Venetoclax</a:t>
            </a:r>
            <a:r>
              <a:rPr lang="en-US" dirty="0"/>
              <a:t> doublets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05C66-1DA1-5C2A-B2F1-C69A4F7C12B0}"/>
              </a:ext>
            </a:extLst>
          </p:cNvPr>
          <p:cNvSpPr txBox="1"/>
          <p:nvPr/>
        </p:nvSpPr>
        <p:spPr>
          <a:xfrm>
            <a:off x="112643" y="6425523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D8055"/>
                </a:solidFill>
                <a:effectLst/>
                <a:latin typeface="BlinkMacSystemFont"/>
              </a:rPr>
              <a:t>Signal </a:t>
            </a:r>
            <a:r>
              <a:rPr lang="en-US" b="0" i="0" u="none" strike="noStrike" dirty="0" err="1">
                <a:solidFill>
                  <a:srgbClr val="4D8055"/>
                </a:solidFill>
                <a:effectLst/>
                <a:latin typeface="BlinkMacSystemFont"/>
              </a:rPr>
              <a:t>Transduct</a:t>
            </a:r>
            <a:r>
              <a:rPr lang="en-US" b="0" i="0" u="none" strike="noStrike" dirty="0">
                <a:solidFill>
                  <a:srgbClr val="4D8055"/>
                </a:solidFill>
                <a:effectLst/>
                <a:latin typeface="BlinkMacSystemFont"/>
              </a:rPr>
              <a:t> Target </a:t>
            </a:r>
            <a:r>
              <a:rPr lang="en-US" b="0" i="0" u="none" strike="noStrike" dirty="0" err="1">
                <a:solidFill>
                  <a:srgbClr val="4D8055"/>
                </a:solidFill>
                <a:effectLst/>
                <a:latin typeface="BlinkMacSystemFont"/>
              </a:rPr>
              <a:t>Ther</a:t>
            </a:r>
            <a:r>
              <a:rPr lang="en-US" b="0" i="0" u="none" strike="noStrike" dirty="0">
                <a:solidFill>
                  <a:srgbClr val="4D8055"/>
                </a:solidFill>
                <a:effectLst/>
                <a:latin typeface="BlinkMacSystemFont"/>
              </a:rPr>
              <a:t>. 2020 Dec 18;5(1):288.</a:t>
            </a:r>
          </a:p>
        </p:txBody>
      </p:sp>
      <p:pic>
        <p:nvPicPr>
          <p:cNvPr id="3" name="Graphic 3" descr="Question mark with solid fill">
            <a:extLst>
              <a:ext uri="{FF2B5EF4-FFF2-40B4-BE49-F238E27FC236}">
                <a16:creationId xmlns:a16="http://schemas.microsoft.com/office/drawing/2014/main" id="{3611BE9E-B785-580A-FA77-2C8408AFE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75763" y="2286966"/>
            <a:ext cx="2361234" cy="2370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0A2EF-F405-A5A8-A1AF-6DBA5C399CFB}"/>
              </a:ext>
            </a:extLst>
          </p:cNvPr>
          <p:cNvSpPr txBox="1"/>
          <p:nvPr/>
        </p:nvSpPr>
        <p:spPr>
          <a:xfrm>
            <a:off x="6327493" y="2990126"/>
            <a:ext cx="1581873" cy="1736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488AF-1D28-65AE-0793-913C2D0D8163}"/>
              </a:ext>
            </a:extLst>
          </p:cNvPr>
          <p:cNvCxnSpPr>
            <a:cxnSpLocks/>
          </p:cNvCxnSpPr>
          <p:nvPr/>
        </p:nvCxnSpPr>
        <p:spPr>
          <a:xfrm>
            <a:off x="3018452" y="2594389"/>
            <a:ext cx="0" cy="976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DC22C9-C5CC-40FB-15B7-3A00E740C618}"/>
              </a:ext>
            </a:extLst>
          </p:cNvPr>
          <p:cNvCxnSpPr>
            <a:cxnSpLocks/>
          </p:cNvCxnSpPr>
          <p:nvPr/>
        </p:nvCxnSpPr>
        <p:spPr>
          <a:xfrm>
            <a:off x="9231537" y="2975838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D1BDEC-C8F8-3395-D810-F3E7C4595B35}"/>
              </a:ext>
            </a:extLst>
          </p:cNvPr>
          <p:cNvCxnSpPr>
            <a:cxnSpLocks/>
          </p:cNvCxnSpPr>
          <p:nvPr/>
        </p:nvCxnSpPr>
        <p:spPr>
          <a:xfrm>
            <a:off x="7230026" y="2594389"/>
            <a:ext cx="0" cy="976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C4C8BD-4349-0AF0-0E55-5604BE4AB04B}"/>
              </a:ext>
            </a:extLst>
          </p:cNvPr>
          <p:cNvCxnSpPr>
            <a:cxnSpLocks/>
          </p:cNvCxnSpPr>
          <p:nvPr/>
        </p:nvCxnSpPr>
        <p:spPr>
          <a:xfrm>
            <a:off x="5112465" y="2975838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21A918-170C-AE3E-2F47-2A003834C8B7}"/>
              </a:ext>
            </a:extLst>
          </p:cNvPr>
          <p:cNvCxnSpPr>
            <a:cxnSpLocks/>
          </p:cNvCxnSpPr>
          <p:nvPr/>
        </p:nvCxnSpPr>
        <p:spPr>
          <a:xfrm>
            <a:off x="1199971" y="2975838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C421CC-5936-229D-C059-BFB48E0EED2A}"/>
              </a:ext>
            </a:extLst>
          </p:cNvPr>
          <p:cNvCxnSpPr>
            <a:cxnSpLocks/>
          </p:cNvCxnSpPr>
          <p:nvPr/>
        </p:nvCxnSpPr>
        <p:spPr>
          <a:xfrm flipV="1">
            <a:off x="2034858" y="3748811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04839B-DA40-C5BC-0895-AF17612F2310}"/>
              </a:ext>
            </a:extLst>
          </p:cNvPr>
          <p:cNvCxnSpPr>
            <a:cxnSpLocks/>
          </p:cNvCxnSpPr>
          <p:nvPr/>
        </p:nvCxnSpPr>
        <p:spPr>
          <a:xfrm flipV="1">
            <a:off x="4125913" y="3748811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E9CF6F-A053-2333-2BFB-21D1BFB15489}"/>
              </a:ext>
            </a:extLst>
          </p:cNvPr>
          <p:cNvCxnSpPr>
            <a:cxnSpLocks/>
          </p:cNvCxnSpPr>
          <p:nvPr/>
        </p:nvCxnSpPr>
        <p:spPr>
          <a:xfrm flipV="1">
            <a:off x="6396112" y="3748811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7DBA4D-CC5E-75B5-9157-B8642928E5AB}"/>
              </a:ext>
            </a:extLst>
          </p:cNvPr>
          <p:cNvCxnSpPr>
            <a:cxnSpLocks/>
          </p:cNvCxnSpPr>
          <p:nvPr/>
        </p:nvCxnSpPr>
        <p:spPr>
          <a:xfrm flipV="1">
            <a:off x="8361093" y="3748811"/>
            <a:ext cx="0" cy="594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3169F288-9BCB-B34E-6556-98B427218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20079" y="4861750"/>
            <a:ext cx="1490960" cy="1490960"/>
          </a:xfrm>
          <a:prstGeom prst="rect">
            <a:avLst/>
          </a:prstGeom>
        </p:spPr>
      </p:pic>
      <p:pic>
        <p:nvPicPr>
          <p:cNvPr id="35" name="Graphic 34" descr="Woman with solid fill">
            <a:extLst>
              <a:ext uri="{FF2B5EF4-FFF2-40B4-BE49-F238E27FC236}">
                <a16:creationId xmlns:a16="http://schemas.microsoft.com/office/drawing/2014/main" id="{C76CD42F-D929-6410-0FEB-48336D6BE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03399" y="4835170"/>
            <a:ext cx="1490960" cy="14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721B-4CE6-3B1D-C582-552AB122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is the process for enrolling in a clinical trial?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82E0C56-082D-1463-CDCE-9D45CF61F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615500"/>
              </p:ext>
            </p:extLst>
          </p:nvPr>
        </p:nvGraphicFramePr>
        <p:xfrm>
          <a:off x="838200" y="1557338"/>
          <a:ext cx="10515600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Family with two children with solid fill">
            <a:extLst>
              <a:ext uri="{FF2B5EF4-FFF2-40B4-BE49-F238E27FC236}">
                <a16:creationId xmlns:a16="http://schemas.microsoft.com/office/drawing/2014/main" id="{1B7FB023-1144-9763-DC2D-B5FEE5D1BC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08863" y="3140074"/>
            <a:ext cx="3883479" cy="38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77B6D5-0EC3-1848-B133-96733F03F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398F-E084-074B-9CDF-0261F658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033C6-F381-3149-97C9-122496EF4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55B66-DA2A-9948-BD54-3475447C4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73BFD-8759-2C48-8774-53228C057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D325F-F092-424A-A2E5-C48683D63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FA5E8-790A-8C4E-9048-F5C1D4C9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FEE97-0B57-2745-B1E9-89A76DFA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183C-BCCE-8F7F-7D6E-D2AAB0E7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is involved in participating in a clinical trial?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4" name="Graphic 3" descr="Monthly calendar outline">
            <a:extLst>
              <a:ext uri="{FF2B5EF4-FFF2-40B4-BE49-F238E27FC236}">
                <a16:creationId xmlns:a16="http://schemas.microsoft.com/office/drawing/2014/main" id="{A63B910F-759D-52A1-D1E7-9E28D9D8A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601" y="1690688"/>
            <a:ext cx="4452257" cy="44522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EE5E7-4CA6-61CF-66FE-DB778136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5" y="1791607"/>
            <a:ext cx="7217228" cy="4701268"/>
          </a:xfrm>
        </p:spPr>
        <p:txBody>
          <a:bodyPr/>
          <a:lstStyle/>
          <a:p>
            <a:pPr lvl="0"/>
            <a:r>
              <a:rPr lang="en-US" dirty="0"/>
              <a:t>There may be studies that need to happen prior to official ‘enrollment’</a:t>
            </a:r>
          </a:p>
          <a:p>
            <a:pPr lvl="0"/>
            <a:r>
              <a:rPr lang="en-US" dirty="0"/>
              <a:t>Sometimes people consent to participate, but are ultimately not eligible</a:t>
            </a:r>
          </a:p>
          <a:p>
            <a:pPr lvl="0"/>
            <a:r>
              <a:rPr lang="en-US" dirty="0"/>
              <a:t>Clinical research coordinators (CRC) and clinical research nurses (CRN) will work with a participant and their doctor to ensure that all of the safety protocols are followed</a:t>
            </a:r>
          </a:p>
          <a:p>
            <a:pPr lvl="0"/>
            <a:r>
              <a:rPr lang="en-US" dirty="0"/>
              <a:t>Continued participation will be reviewed regularly by patient and their doctor.</a:t>
            </a:r>
          </a:p>
        </p:txBody>
      </p:sp>
    </p:spTree>
    <p:extLst>
      <p:ext uri="{BB962C8B-B14F-4D97-AF65-F5344CB8AC3E}">
        <p14:creationId xmlns:p14="http://schemas.microsoft.com/office/powerpoint/2010/main" val="26362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87ED-1140-E81A-90A7-470A07BF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0" dirty="0">
                <a:solidFill>
                  <a:srgbClr val="FF0000"/>
                </a:solidFill>
              </a:rPr>
              <a:t>What may patients in</a:t>
            </a:r>
            <a:r>
              <a:rPr lang="en-US" sz="4400" b="0" baseline="0" dirty="0">
                <a:solidFill>
                  <a:srgbClr val="FF0000"/>
                </a:solidFill>
              </a:rPr>
              <a:t> a clinical trial need to do?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BBBA-F8D2-8A03-9E30-ED770C89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4" y="1847397"/>
            <a:ext cx="7086600" cy="4351338"/>
          </a:xfrm>
        </p:spPr>
        <p:txBody>
          <a:bodyPr/>
          <a:lstStyle/>
          <a:p>
            <a:r>
              <a:rPr lang="en-US" dirty="0"/>
              <a:t>Have a complete history and physical exam completed regularly by a study doctor</a:t>
            </a:r>
          </a:p>
          <a:p>
            <a:r>
              <a:rPr lang="en-US" dirty="0"/>
              <a:t>Have additional blood or bone marrow tests</a:t>
            </a:r>
          </a:p>
          <a:p>
            <a:r>
              <a:rPr lang="en-US" dirty="0"/>
              <a:t>Have additional heart function tests completed (EKG and Echocardiogram)</a:t>
            </a:r>
          </a:p>
          <a:p>
            <a:r>
              <a:rPr lang="en-US" dirty="0"/>
              <a:t>Complete patient journals or symptom diaries to document their experiences during the trial</a:t>
            </a:r>
          </a:p>
          <a:p>
            <a:r>
              <a:rPr lang="en-US" dirty="0"/>
              <a:t>Spend additional time at the treating hospital or clinic for visits associated with the study</a:t>
            </a:r>
          </a:p>
        </p:txBody>
      </p:sp>
      <p:pic>
        <p:nvPicPr>
          <p:cNvPr id="5" name="Graphic 4" descr="Heart organ with solid fill">
            <a:extLst>
              <a:ext uri="{FF2B5EF4-FFF2-40B4-BE49-F238E27FC236}">
                <a16:creationId xmlns:a16="http://schemas.microsoft.com/office/drawing/2014/main" id="{97A6E04A-5E4C-9179-38C8-A8D50E896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46752" y="2991918"/>
            <a:ext cx="1455003" cy="1455003"/>
          </a:xfrm>
          <a:prstGeom prst="rect">
            <a:avLst/>
          </a:prstGeom>
        </p:spPr>
      </p:pic>
      <p:pic>
        <p:nvPicPr>
          <p:cNvPr id="7" name="Graphic 6" descr="Watch with solid fill">
            <a:extLst>
              <a:ext uri="{FF2B5EF4-FFF2-40B4-BE49-F238E27FC236}">
                <a16:creationId xmlns:a16="http://schemas.microsoft.com/office/drawing/2014/main" id="{BBA48B10-D662-4688-D7C6-A74A2FDB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46752" y="5212907"/>
            <a:ext cx="1455003" cy="1455003"/>
          </a:xfrm>
          <a:prstGeom prst="rect">
            <a:avLst/>
          </a:prstGeom>
        </p:spPr>
      </p:pic>
      <p:pic>
        <p:nvPicPr>
          <p:cNvPr id="9" name="Graphic 8" descr="Water with solid fill">
            <a:extLst>
              <a:ext uri="{FF2B5EF4-FFF2-40B4-BE49-F238E27FC236}">
                <a16:creationId xmlns:a16="http://schemas.microsoft.com/office/drawing/2014/main" id="{82DF2F34-4F4E-4F31-CEF7-606AACBA1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35324" y="2129479"/>
            <a:ext cx="1455003" cy="1455003"/>
          </a:xfrm>
          <a:prstGeom prst="rect">
            <a:avLst/>
          </a:prstGeom>
        </p:spPr>
      </p:pic>
      <p:pic>
        <p:nvPicPr>
          <p:cNvPr id="11" name="Graphic 10" descr="Stethoscope with solid fill">
            <a:extLst>
              <a:ext uri="{FF2B5EF4-FFF2-40B4-BE49-F238E27FC236}">
                <a16:creationId xmlns:a16="http://schemas.microsoft.com/office/drawing/2014/main" id="{134127CE-D3EF-8B6F-3799-46B2FE776E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263818" y="1334510"/>
            <a:ext cx="1455002" cy="1455002"/>
          </a:xfrm>
          <a:prstGeom prst="rect">
            <a:avLst/>
          </a:prstGeom>
        </p:spPr>
      </p:pic>
      <p:pic>
        <p:nvPicPr>
          <p:cNvPr id="13" name="Graphic 12" descr="Quill with solid fill">
            <a:extLst>
              <a:ext uri="{FF2B5EF4-FFF2-40B4-BE49-F238E27FC236}">
                <a16:creationId xmlns:a16="http://schemas.microsoft.com/office/drawing/2014/main" id="{6C7B4304-AA3D-6AC0-BDF0-EB22462A61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27209" y="4200915"/>
            <a:ext cx="1455002" cy="14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09A32908-3FD4-E7E6-6BC2-E8498D0D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25585" y="1507217"/>
            <a:ext cx="4811486" cy="48114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29915F-CB86-BB62-B024-9783E42E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factors should patients consider when deciding to participate in a clinical trial?</a:t>
            </a:r>
            <a:endParaRPr lang="en-US" sz="44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EC365-6F1C-989A-F72C-6D745D59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38"/>
            <a:ext cx="9786257" cy="4266065"/>
          </a:xfrm>
        </p:spPr>
        <p:txBody>
          <a:bodyPr>
            <a:normAutofit/>
          </a:bodyPr>
          <a:lstStyle/>
          <a:p>
            <a:r>
              <a:rPr lang="en-US" dirty="0"/>
              <a:t>‘Phase’ and goal of clinical trials available to them</a:t>
            </a:r>
          </a:p>
          <a:p>
            <a:r>
              <a:rPr lang="en-US" dirty="0"/>
              <a:t>Location in which trial is offered</a:t>
            </a:r>
          </a:p>
          <a:p>
            <a:r>
              <a:rPr lang="en-US" dirty="0"/>
              <a:t>Personal goals and motivation for participation in a trial</a:t>
            </a:r>
          </a:p>
          <a:p>
            <a:r>
              <a:rPr lang="en-US" dirty="0"/>
              <a:t>Time available/ necessary to participate in a trial</a:t>
            </a:r>
          </a:p>
          <a:p>
            <a:r>
              <a:rPr lang="en-US" dirty="0"/>
              <a:t>Feelings about contribution of blood, bone marrow, or clinical data for a ‘bank’ to facilitate future research?</a:t>
            </a:r>
          </a:p>
          <a:p>
            <a:r>
              <a:rPr lang="en-US" dirty="0"/>
              <a:t>Inclusion of genetic studies within the trial (GINA: Genetic Nondiscrimination Act)</a:t>
            </a:r>
          </a:p>
        </p:txBody>
      </p:sp>
    </p:spTree>
    <p:extLst>
      <p:ext uri="{BB962C8B-B14F-4D97-AF65-F5344CB8AC3E}">
        <p14:creationId xmlns:p14="http://schemas.microsoft.com/office/powerpoint/2010/main" val="19723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D706-751C-4893-C35E-9553E530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questions should patients ask their healthcare professional?</a:t>
            </a:r>
            <a:endParaRPr lang="en-US" sz="4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55A6-2B3E-90A9-A559-8C8C1ACB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0771" cy="4667250"/>
          </a:xfrm>
        </p:spPr>
        <p:txBody>
          <a:bodyPr>
            <a:normAutofit/>
          </a:bodyPr>
          <a:lstStyle/>
          <a:p>
            <a:r>
              <a:rPr lang="en-US" dirty="0"/>
              <a:t>What are the risks to participation? </a:t>
            </a:r>
          </a:p>
          <a:p>
            <a:pPr lvl="1"/>
            <a:r>
              <a:rPr lang="en-US" dirty="0"/>
              <a:t>Health (side effects of treatment and study-related procedures)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Financial</a:t>
            </a:r>
          </a:p>
          <a:p>
            <a:r>
              <a:rPr lang="en-US" dirty="0"/>
              <a:t>What are the benefits of participation?</a:t>
            </a:r>
          </a:p>
          <a:p>
            <a:pPr lvl="1"/>
            <a:r>
              <a:rPr lang="en-US" dirty="0"/>
              <a:t>Personal</a:t>
            </a:r>
          </a:p>
          <a:p>
            <a:pPr lvl="1"/>
            <a:r>
              <a:rPr lang="en-US" dirty="0"/>
              <a:t>Altruistic</a:t>
            </a:r>
          </a:p>
          <a:p>
            <a:r>
              <a:rPr lang="en-US" dirty="0"/>
              <a:t>What are the time and experiential commitments to participation?</a:t>
            </a:r>
          </a:p>
        </p:txBody>
      </p:sp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1EBF47CD-68CD-2AB8-8041-FEA1A22A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7343" y="1825625"/>
            <a:ext cx="3766457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5948-ADA0-D7F2-8FCA-6AED866B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Where can patients find information about clinical trials? 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5" name="Content Placeholder 4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EBA7A3E8-19AF-2508-4BE4-E933CF69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496" y="1825625"/>
            <a:ext cx="10389007" cy="4351338"/>
          </a:xfrm>
        </p:spPr>
      </p:pic>
    </p:spTree>
    <p:extLst>
      <p:ext uri="{BB962C8B-B14F-4D97-AF65-F5344CB8AC3E}">
        <p14:creationId xmlns:p14="http://schemas.microsoft.com/office/powerpoint/2010/main" val="193589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5948-ADA0-D7F2-8FCA-6AED866B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Where can patients find information about clinical trials? 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2D672-71B1-E96A-5D42-2715E149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3"/>
              </a:rPr>
              <a:t>Clinical Trials - Leukemia Research Foundation (leukemiarf.org)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A99-C47B-16EF-305A-C4EA930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are clinical trials?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5284B-BA73-6FB4-7C06-F436337215D4}"/>
              </a:ext>
            </a:extLst>
          </p:cNvPr>
          <p:cNvGrpSpPr/>
          <p:nvPr/>
        </p:nvGrpSpPr>
        <p:grpSpPr>
          <a:xfrm>
            <a:off x="1107830" y="2064607"/>
            <a:ext cx="10187354" cy="4428268"/>
            <a:chOff x="1107830" y="2064607"/>
            <a:chExt cx="10187354" cy="4428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10E510-F28F-C35E-D3FD-B3C1A2FD570A}"/>
                </a:ext>
              </a:extLst>
            </p:cNvPr>
            <p:cNvSpPr/>
            <p:nvPr/>
          </p:nvSpPr>
          <p:spPr>
            <a:xfrm>
              <a:off x="3272201" y="2064607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Mechanistic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4BE8B1-628F-0934-B6C4-5DD6F81F3D69}"/>
                </a:ext>
              </a:extLst>
            </p:cNvPr>
            <p:cNvSpPr/>
            <p:nvPr/>
          </p:nvSpPr>
          <p:spPr>
            <a:xfrm>
              <a:off x="1107830" y="3749308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Exploratory or Development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90799-BF52-1914-7DED-D0414EAF8AF3}"/>
                </a:ext>
              </a:extLst>
            </p:cNvPr>
            <p:cNvSpPr/>
            <p:nvPr/>
          </p:nvSpPr>
          <p:spPr>
            <a:xfrm>
              <a:off x="3272201" y="5545016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Pilot or Feasibility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5BCF9E-FA91-5184-D9B7-E96CC1C40150}"/>
                </a:ext>
              </a:extLst>
            </p:cNvPr>
            <p:cNvSpPr/>
            <p:nvPr/>
          </p:nvSpPr>
          <p:spPr>
            <a:xfrm>
              <a:off x="8669214" y="3749307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Other Interventional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CB67F8-F30D-7CB7-7E8D-B25F580F6050}"/>
                </a:ext>
              </a:extLst>
            </p:cNvPr>
            <p:cNvSpPr/>
            <p:nvPr/>
          </p:nvSpPr>
          <p:spPr>
            <a:xfrm>
              <a:off x="6732707" y="2064607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Behavioral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7A4CFA-D4E6-017C-AE6E-52E45936435E}"/>
                </a:ext>
              </a:extLst>
            </p:cNvPr>
            <p:cNvSpPr/>
            <p:nvPr/>
          </p:nvSpPr>
          <p:spPr>
            <a:xfrm>
              <a:off x="6732707" y="5545016"/>
              <a:ext cx="2625970" cy="9478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Basic Experimental</a:t>
              </a:r>
            </a:p>
          </p:txBody>
        </p:sp>
        <p:sp>
          <p:nvSpPr>
            <p:cNvPr id="14" name="Quad Arrow Callout 13">
              <a:extLst>
                <a:ext uri="{FF2B5EF4-FFF2-40B4-BE49-F238E27FC236}">
                  <a16:creationId xmlns:a16="http://schemas.microsoft.com/office/drawing/2014/main" id="{97C3169A-E18D-3F66-AD64-EB9B45D47B75}"/>
                </a:ext>
              </a:extLst>
            </p:cNvPr>
            <p:cNvSpPr/>
            <p:nvPr/>
          </p:nvSpPr>
          <p:spPr>
            <a:xfrm>
              <a:off x="3877407" y="2820494"/>
              <a:ext cx="4648199" cy="2805483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Clinical Trial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A7D041F-7AC1-DEC7-C1DC-1F0562EC0DFA}"/>
              </a:ext>
            </a:extLst>
          </p:cNvPr>
          <p:cNvSpPr txBox="1"/>
          <p:nvPr/>
        </p:nvSpPr>
        <p:spPr>
          <a:xfrm>
            <a:off x="931985" y="1690688"/>
            <a:ext cx="10996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National Institutes of Health Definition (NIH): A research study in which one or more human subjects are prospectively assigned to one or more interventions to evaluate the effects of those interventions on health-related biomedical or behavior outcomes.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43B65-B02C-8F1B-F705-93787AE98CB5}"/>
              </a:ext>
            </a:extLst>
          </p:cNvPr>
          <p:cNvSpPr txBox="1"/>
          <p:nvPr/>
        </p:nvSpPr>
        <p:spPr>
          <a:xfrm>
            <a:off x="0" y="6492875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https://grants.nih.gov/policy/clinical-trials/definition.htm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1091-B995-7522-23C1-641DFBBF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How can patient care and treatment options for AML be improved by participation in clinical trials?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37D0D3-6966-61BE-38D8-3CD56B2DA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487540"/>
              </p:ext>
            </p:extLst>
          </p:nvPr>
        </p:nvGraphicFramePr>
        <p:xfrm>
          <a:off x="419100" y="1690688"/>
          <a:ext cx="11353800" cy="483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62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Handshake with solid fill">
            <a:extLst>
              <a:ext uri="{FF2B5EF4-FFF2-40B4-BE49-F238E27FC236}">
                <a16:creationId xmlns:a16="http://schemas.microsoft.com/office/drawing/2014/main" id="{A714BADC-1082-2D94-A658-ADD1A07C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90800" y="504825"/>
            <a:ext cx="6172200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1F19D-0FF7-9425-8A86-724B8496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</p:spPr>
        <p:txBody>
          <a:bodyPr>
            <a:normAutofit fontScale="90000"/>
          </a:bodyPr>
          <a:lstStyle/>
          <a:p>
            <a:pPr lvl="2" algn="l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How do organizations collaborate to improve patient participation and the clinical trials process?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784B6-7287-8CE8-855E-9AC73D9B7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4889"/>
            <a:ext cx="5181600" cy="3426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Clinical trial collaboration:</a:t>
            </a:r>
          </a:p>
          <a:p>
            <a:r>
              <a:rPr lang="en-US" dirty="0"/>
              <a:t>Cooperative Groups (Alliance, CALGB, SWOG, ECOG, NCTN)</a:t>
            </a:r>
          </a:p>
          <a:p>
            <a:r>
              <a:rPr lang="en-US" dirty="0"/>
              <a:t>Multi-institutional trials</a:t>
            </a:r>
          </a:p>
          <a:p>
            <a:r>
              <a:rPr lang="en-US" dirty="0"/>
              <a:t>Company sponsored trials through multiple institutions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9FE81-10F3-52B3-899C-491B5DEA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4889"/>
            <a:ext cx="5181600" cy="3426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Data Sharing:</a:t>
            </a:r>
          </a:p>
          <a:p>
            <a:r>
              <a:rPr lang="en-US" dirty="0"/>
              <a:t>Share trial results at meetings</a:t>
            </a:r>
          </a:p>
          <a:p>
            <a:r>
              <a:rPr lang="en-US" dirty="0"/>
              <a:t>Publication of results, positive and negative</a:t>
            </a:r>
          </a:p>
          <a:p>
            <a:r>
              <a:rPr lang="en-US" dirty="0"/>
              <a:t>Public accessibility of some data</a:t>
            </a:r>
          </a:p>
        </p:txBody>
      </p:sp>
    </p:spTree>
    <p:extLst>
      <p:ext uri="{BB962C8B-B14F-4D97-AF65-F5344CB8AC3E}">
        <p14:creationId xmlns:p14="http://schemas.microsoft.com/office/powerpoint/2010/main" val="9201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F19D-0FF7-9425-8A86-724B8496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</p:spPr>
        <p:txBody>
          <a:bodyPr>
            <a:normAutofit/>
          </a:bodyPr>
          <a:lstStyle/>
          <a:p>
            <a:pPr lvl="2" algn="l" fontAlgn="base"/>
            <a:r>
              <a:rPr lang="en-US" sz="4400" b="0" dirty="0">
                <a:solidFill>
                  <a:srgbClr val="FF0000"/>
                </a:solidFill>
                <a:effectLst/>
                <a:latin typeface="+mj-lt"/>
              </a:rPr>
              <a:t>Acknowledgements: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B79D6-9C42-C944-C443-13D227096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5366" y="2289269"/>
            <a:ext cx="3908387" cy="11740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Leukemia Research Foundation</a:t>
            </a:r>
          </a:p>
        </p:txBody>
      </p:sp>
      <p:pic>
        <p:nvPicPr>
          <p:cNvPr id="13" name="Picture 608" descr="A close up of a logo&#10;&#10;Description automatically generated">
            <a:extLst>
              <a:ext uri="{FF2B5EF4-FFF2-40B4-BE49-F238E27FC236}">
                <a16:creationId xmlns:a16="http://schemas.microsoft.com/office/drawing/2014/main" id="{65D68F20-1008-653B-339C-0B0DCBB2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22942"/>
          <a:stretch>
            <a:fillRect/>
          </a:stretch>
        </p:blipFill>
        <p:spPr bwMode="auto">
          <a:xfrm>
            <a:off x="3465784" y="3614833"/>
            <a:ext cx="3503835" cy="272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BAE324C-B464-42A3-3A6D-BFF39A95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8849" y="2289269"/>
            <a:ext cx="3516085" cy="1325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Patients and Families</a:t>
            </a:r>
          </a:p>
        </p:txBody>
      </p:sp>
    </p:spTree>
    <p:extLst>
      <p:ext uri="{BB962C8B-B14F-4D97-AF65-F5344CB8AC3E}">
        <p14:creationId xmlns:p14="http://schemas.microsoft.com/office/powerpoint/2010/main" val="357891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F19D-0FF7-9425-8A86-724B8496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8"/>
            <a:ext cx="10515600" cy="1325563"/>
          </a:xfrm>
        </p:spPr>
        <p:txBody>
          <a:bodyPr>
            <a:normAutofit/>
          </a:bodyPr>
          <a:lstStyle/>
          <a:p>
            <a:pPr lvl="2" algn="l" fontAlgn="base"/>
            <a:r>
              <a:rPr lang="en-US" sz="4400" b="0" dirty="0">
                <a:solidFill>
                  <a:srgbClr val="FF0000"/>
                </a:solidFill>
                <a:effectLst/>
                <a:latin typeface="+mj-lt"/>
              </a:rPr>
              <a:t>Questions?</a:t>
            </a:r>
          </a:p>
          <a:p>
            <a:endParaRPr lang="en-US" dirty="0"/>
          </a:p>
        </p:txBody>
      </p:sp>
      <p:pic>
        <p:nvPicPr>
          <p:cNvPr id="7" name="Graphic 6" descr="Customer review with solid fill">
            <a:extLst>
              <a:ext uri="{FF2B5EF4-FFF2-40B4-BE49-F238E27FC236}">
                <a16:creationId xmlns:a16="http://schemas.microsoft.com/office/drawing/2014/main" id="{BDE14D66-C176-FB8F-68A6-14F9AA44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6343" y="195943"/>
            <a:ext cx="6466114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A99-C47B-16EF-305A-C4EA930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Conflicts of Interest: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CDE87-FEDB-726C-A514-846ECA64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other formal disclosures……but I regularly offer clinical trial participation to my patients.</a:t>
            </a:r>
          </a:p>
        </p:txBody>
      </p:sp>
    </p:spTree>
    <p:extLst>
      <p:ext uri="{BB962C8B-B14F-4D97-AF65-F5344CB8AC3E}">
        <p14:creationId xmlns:p14="http://schemas.microsoft.com/office/powerpoint/2010/main" val="8157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A99-C47B-16EF-305A-C4EA930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is the ‘Phase’ of a clinical trial?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86B38-486C-EC6C-F734-1A5863F7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Phase 1 clinical trial:</a:t>
            </a:r>
          </a:p>
          <a:p>
            <a:pPr lvl="1"/>
            <a:r>
              <a:rPr lang="en-US" dirty="0"/>
              <a:t>The first step in testing a new treatment in humans.</a:t>
            </a:r>
          </a:p>
          <a:p>
            <a:pPr lvl="1"/>
            <a:r>
              <a:rPr lang="en-US" dirty="0"/>
              <a:t>Tests safety, side effects, best dose, means of giving a treatment, or timing of a new treatment.</a:t>
            </a:r>
          </a:p>
          <a:p>
            <a:pPr lvl="1"/>
            <a:r>
              <a:rPr lang="en-US" dirty="0"/>
              <a:t>Small number of patients, often those who have not been helped by other treatments.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8D833-B158-181F-1232-766F4AC608CD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CB26ECB-8786-7446-BB1E-4150C9E0B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6091"/>
              </p:ext>
            </p:extLst>
          </p:nvPr>
        </p:nvGraphicFramePr>
        <p:xfrm>
          <a:off x="2032000" y="4432515"/>
          <a:ext cx="8128000" cy="207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77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A99-C47B-16EF-305A-C4EA930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is the ‘Phase’ of a clinical trial?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86B38-486C-EC6C-F734-1A5863F7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Phase 2 clinical trial:</a:t>
            </a:r>
          </a:p>
          <a:p>
            <a:pPr lvl="1"/>
            <a:r>
              <a:rPr lang="en-US" dirty="0"/>
              <a:t>Tests whether a new treatment works for a certain disease.</a:t>
            </a:r>
          </a:p>
          <a:p>
            <a:pPr lvl="1"/>
            <a:r>
              <a:rPr lang="en-US" dirty="0"/>
              <a:t>May also provide more information about the safety of a new treatment or how the treatment affects the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8D833-B158-181F-1232-766F4AC608CD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CB26ECB-8786-7446-BB1E-4150C9E0BFE5}"/>
              </a:ext>
            </a:extLst>
          </p:cNvPr>
          <p:cNvGraphicFramePr/>
          <p:nvPr/>
        </p:nvGraphicFramePr>
        <p:xfrm>
          <a:off x="2032000" y="4432515"/>
          <a:ext cx="8128000" cy="207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584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A99-C47B-16EF-305A-C4EA930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 fontAlgn="base"/>
            <a:r>
              <a:rPr lang="en-GB" sz="4400" b="0" dirty="0">
                <a:solidFill>
                  <a:srgbClr val="FF0000"/>
                </a:solidFill>
                <a:effectLst/>
                <a:latin typeface="+mj-lt"/>
              </a:rPr>
              <a:t>What is the ‘Phase’ of a clinical trial?</a:t>
            </a:r>
            <a:endParaRPr lang="en-US" sz="4400" b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86B38-486C-EC6C-F734-1A5863F7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Phase 3 clinical trial:</a:t>
            </a:r>
          </a:p>
          <a:p>
            <a:pPr lvl="1"/>
            <a:r>
              <a:rPr lang="en-US" dirty="0"/>
              <a:t>Tests how well a new treatment works and its safety in comparison to a standard therapy.</a:t>
            </a:r>
          </a:p>
          <a:p>
            <a:pPr lvl="1"/>
            <a:r>
              <a:rPr lang="en-US" dirty="0"/>
              <a:t>Most trials move to phase 3 only after they meat the goals of phase 1 &amp; 2 trials.</a:t>
            </a:r>
          </a:p>
          <a:p>
            <a:pPr lvl="1"/>
            <a:r>
              <a:rPr lang="en-US" dirty="0"/>
              <a:t>Often include a large number of participants.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8D833-B158-181F-1232-766F4AC608CD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CB26ECB-8786-7446-BB1E-4150C9E0BFE5}"/>
              </a:ext>
            </a:extLst>
          </p:cNvPr>
          <p:cNvGraphicFramePr/>
          <p:nvPr/>
        </p:nvGraphicFramePr>
        <p:xfrm>
          <a:off x="2032000" y="4432515"/>
          <a:ext cx="8128000" cy="207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68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5F1-0CF2-4A71-3D1F-07475E6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How are clinical trials regulated?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6A31EE-DA4C-05BA-DA3E-979EE7D867E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B37A0-4AE0-18A6-8F07-ADAE88B2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47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FDA = Food and Drug Administration</a:t>
            </a:r>
          </a:p>
          <a:p>
            <a:r>
              <a:rPr lang="en-US" dirty="0"/>
              <a:t>An agency in the U.S. federal government whose mission is to protect public health by making sure that drugs, medical devices, and equipment are safe and effective.</a:t>
            </a:r>
          </a:p>
          <a:p>
            <a:r>
              <a:rPr lang="en-US" dirty="0"/>
              <a:t>This group also ensures that food, cosmetics and nutritional supplements are safe and truthfully labeled.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02930-8972-31B5-44BF-9C2CF7265EBD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</p:spTree>
    <p:extLst>
      <p:ext uri="{BB962C8B-B14F-4D97-AF65-F5344CB8AC3E}">
        <p14:creationId xmlns:p14="http://schemas.microsoft.com/office/powerpoint/2010/main" val="60363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5F1-0CF2-4A71-3D1F-07475E6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How are clinical trials regulated?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6A31EE-DA4C-05BA-DA3E-979EE7D867E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B37A0-4AE0-18A6-8F07-ADAE88B2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47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IRB = Institutional Review Board</a:t>
            </a:r>
          </a:p>
          <a:p>
            <a:r>
              <a:rPr lang="en-US" dirty="0"/>
              <a:t>A group of scientists, doctors, clergy, and patient advocates that review and approve the detailed plan for a clinical trial.</a:t>
            </a:r>
          </a:p>
          <a:p>
            <a:r>
              <a:rPr lang="en-US" dirty="0"/>
              <a:t>IRBs are meant to protect the people who take part in a clinical trial.</a:t>
            </a:r>
          </a:p>
          <a:p>
            <a:r>
              <a:rPr lang="en-US" dirty="0"/>
              <a:t>Every trial is reviewed by an IRB before it begins.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9655B-32CD-164C-E65D-411E19638435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</p:spTree>
    <p:extLst>
      <p:ext uri="{BB962C8B-B14F-4D97-AF65-F5344CB8AC3E}">
        <p14:creationId xmlns:p14="http://schemas.microsoft.com/office/powerpoint/2010/main" val="24803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45F1-0CF2-4A71-3D1F-07475E6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FF0000"/>
                </a:solidFill>
              </a:rPr>
              <a:t>How are clinical trials regulated?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6A31EE-DA4C-05BA-DA3E-979EE7D867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245973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6B37A0-4AE0-18A6-8F07-ADAE88B2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47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DSMB = Data and Safety Monitoring Board </a:t>
            </a:r>
          </a:p>
          <a:p>
            <a:r>
              <a:rPr lang="en-US" dirty="0"/>
              <a:t>This is an impartial group that oversees a clinical trial and reviews the results to see if they are acceptable. </a:t>
            </a:r>
          </a:p>
          <a:p>
            <a:r>
              <a:rPr lang="en-US" dirty="0"/>
              <a:t>This group determines whether a trial should be changed or closed.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24DD3-A667-412C-94E8-5C495A2EDC6B}"/>
              </a:ext>
            </a:extLst>
          </p:cNvPr>
          <p:cNvSpPr txBox="1"/>
          <p:nvPr/>
        </p:nvSpPr>
        <p:spPr>
          <a:xfrm>
            <a:off x="151109" y="63119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www.cancer.gov</a:t>
            </a:r>
            <a:r>
              <a:rPr lang="en-US" dirty="0"/>
              <a:t>/publications/dictionaries</a:t>
            </a:r>
          </a:p>
        </p:txBody>
      </p:sp>
    </p:spTree>
    <p:extLst>
      <p:ext uri="{BB962C8B-B14F-4D97-AF65-F5344CB8AC3E}">
        <p14:creationId xmlns:p14="http://schemas.microsoft.com/office/powerpoint/2010/main" val="390014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1205</Words>
  <Application>Microsoft Office PowerPoint</Application>
  <PresentationFormat>Widescreen</PresentationFormat>
  <Paragraphs>196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BlinkMacSystemFont</vt:lpstr>
      <vt:lpstr>Calibri</vt:lpstr>
      <vt:lpstr>Calibri Light</vt:lpstr>
      <vt:lpstr>Office Theme</vt:lpstr>
      <vt:lpstr>What is it like to participate in a clinical trial?</vt:lpstr>
      <vt:lpstr>What are clinical trials?</vt:lpstr>
      <vt:lpstr>Conflicts of Interest:</vt:lpstr>
      <vt:lpstr>What is the ‘Phase’ of a clinical trial?</vt:lpstr>
      <vt:lpstr>What is the ‘Phase’ of a clinical trial?</vt:lpstr>
      <vt:lpstr>What is the ‘Phase’ of a clinical trial?</vt:lpstr>
      <vt:lpstr>How are clinical trials regulated?</vt:lpstr>
      <vt:lpstr>How are clinical trials regulated?</vt:lpstr>
      <vt:lpstr>How are clinical trials regulated?</vt:lpstr>
      <vt:lpstr>How are clinical trials regulated?</vt:lpstr>
      <vt:lpstr>What ethical principles drive clinical trial development?</vt:lpstr>
      <vt:lpstr>Why are clinical trials important (in AML)?</vt:lpstr>
      <vt:lpstr>What is the process for enrolling in a clinical trial?</vt:lpstr>
      <vt:lpstr>What is involved in participating in a clinical trial?</vt:lpstr>
      <vt:lpstr>What may patients in a clinical trial need to do?</vt:lpstr>
      <vt:lpstr>What factors should patients consider when deciding to participate in a clinical trial?</vt:lpstr>
      <vt:lpstr>What questions should patients ask their healthcare professional?</vt:lpstr>
      <vt:lpstr>Where can patients find information about clinical trials? </vt:lpstr>
      <vt:lpstr>Where can patients find information about clinical trials? </vt:lpstr>
      <vt:lpstr>How can patient care and treatment options for AML be improved by participation in clinical trials?</vt:lpstr>
      <vt:lpstr>How do organizations collaborate to improve patient participation and the clinical trials process? </vt:lpstr>
      <vt:lpstr>Acknowledgements: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 like to participate in a clinical trial?</dc:title>
  <dc:creator>Carlson, Karen-Sue</dc:creator>
  <cp:lastModifiedBy>Kevin Radelet</cp:lastModifiedBy>
  <cp:revision>108</cp:revision>
  <dcterms:created xsi:type="dcterms:W3CDTF">2022-11-08T17:42:34Z</dcterms:created>
  <dcterms:modified xsi:type="dcterms:W3CDTF">2023-10-12T19:09:26Z</dcterms:modified>
</cp:coreProperties>
</file>